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94"/>
  </p:normalViewPr>
  <p:slideViewPr>
    <p:cSldViewPr snapToGrid="0">
      <p:cViewPr varScale="1">
        <p:scale>
          <a:sx n="116" d="100"/>
          <a:sy n="116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S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En bild som visar skärmbild, Teckensnitt, Grafik, typografi&#10;&#10;Automatiskt genererad beskrivning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213" y="6039853"/>
            <a:ext cx="3863417" cy="4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R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61128" y="6148159"/>
            <a:ext cx="2834494" cy="29836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4569F48-1388-3B04-A312-ACF2F45088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1851" y="5749085"/>
            <a:ext cx="4187000" cy="7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tart WAR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61128" y="6148159"/>
            <a:ext cx="2834494" cy="29836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4569F48-1388-3B04-A312-ACF2F45088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1851" y="5751265"/>
            <a:ext cx="4187000" cy="7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1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R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61128" y="6148159"/>
            <a:ext cx="2834494" cy="29836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4569F48-1388-3B04-A312-ACF2F4508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9493" y="5751265"/>
            <a:ext cx="4171716" cy="7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5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start WAS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En bild som visar skärmbild, Teckensnitt, Grafik, typografi&#10;&#10;Automatiskt genererad beskrivning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9501" y="497432"/>
            <a:ext cx="3863417" cy="406675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57865" y="-4396"/>
            <a:ext cx="3229276" cy="2679426"/>
          </a:xfrm>
          <a:prstGeom prst="triangl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504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start WAS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9503" y="497432"/>
            <a:ext cx="3863412" cy="406675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49073" y="0"/>
            <a:ext cx="3229276" cy="2679426"/>
          </a:xfrm>
          <a:prstGeom prst="triangl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49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start WASP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9503" y="497432"/>
            <a:ext cx="3863412" cy="406675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44677" y="0"/>
            <a:ext cx="3229276" cy="2679426"/>
          </a:xfrm>
          <a:prstGeom prst="triangle">
            <a:avLst/>
          </a:prstGeom>
          <a:solidFill>
            <a:schemeClr val="bg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20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start WAR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4493" y="6065475"/>
            <a:ext cx="2278952" cy="239890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40281" y="0"/>
            <a:ext cx="3229276" cy="2679426"/>
          </a:xfrm>
          <a:prstGeom prst="triangle">
            <a:avLst/>
          </a:prstGeom>
          <a:solidFill>
            <a:schemeClr val="bg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7415D0-977D-4F18-8014-CB561B2C7B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30343" y="393450"/>
            <a:ext cx="4187003" cy="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04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start WAR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4493" y="6065475"/>
            <a:ext cx="2278952" cy="239890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40281" y="0"/>
            <a:ext cx="3229276" cy="2679426"/>
          </a:xfrm>
          <a:prstGeom prst="triangle">
            <a:avLst/>
          </a:prstGeom>
          <a:solidFill>
            <a:schemeClr val="bg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7415D0-977D-4F18-8014-CB561B2C7B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30344" y="393450"/>
            <a:ext cx="4187000" cy="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9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start WAR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4493" y="6065475"/>
            <a:ext cx="2278952" cy="239890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44677" y="0"/>
            <a:ext cx="3229276" cy="2679426"/>
          </a:xfrm>
          <a:prstGeom prst="triangle">
            <a:avLst/>
          </a:prstGeom>
          <a:solidFill>
            <a:schemeClr val="bg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7415D0-977D-4F18-8014-CB561B2C7B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30344" y="393450"/>
            <a:ext cx="4187000" cy="7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start WAR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4493" y="6065475"/>
            <a:ext cx="2278952" cy="239890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49073" y="0"/>
            <a:ext cx="3229276" cy="2679426"/>
          </a:xfrm>
          <a:prstGeom prst="triangle">
            <a:avLst/>
          </a:prstGeom>
          <a:solidFill>
            <a:schemeClr val="bg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7415D0-977D-4F18-8014-CB561B2C7B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30344" y="395630"/>
            <a:ext cx="4187000" cy="7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1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WASP - log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ärmbild, Teckensnitt, Grafik, typografi&#10;&#10;Automatiskt genererad beskrivning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4877" y="525185"/>
            <a:ext cx="3863417" cy="406675"/>
          </a:xfrm>
          <a:prstGeom prst="rect">
            <a:avLst/>
          </a:prstGeom>
        </p:spPr>
      </p:pic>
      <p:pic>
        <p:nvPicPr>
          <p:cNvPr id="5" name="Bildobjekt 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4E06C431-2777-A3AA-291F-8AB8A3FFD8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28220" y="2015092"/>
            <a:ext cx="933430" cy="1050109"/>
          </a:xfrm>
          <a:prstGeom prst="rect">
            <a:avLst/>
          </a:prstGeom>
        </p:spPr>
      </p:pic>
      <p:pic>
        <p:nvPicPr>
          <p:cNvPr id="7" name="Bildobjekt 6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76919738-126C-CDD8-6DB5-0FFC8E8042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51457" y="2015092"/>
            <a:ext cx="937149" cy="1050109"/>
          </a:xfrm>
          <a:prstGeom prst="rect">
            <a:avLst/>
          </a:prstGeom>
        </p:spPr>
      </p:pic>
      <p:pic>
        <p:nvPicPr>
          <p:cNvPr id="9" name="Bildobjekt 8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F687BB4E-C5F3-2199-4A09-69884878D5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75519" y="2237547"/>
            <a:ext cx="1676399" cy="605198"/>
          </a:xfrm>
          <a:prstGeom prst="rect">
            <a:avLst/>
          </a:prstGeom>
        </p:spPr>
      </p:pic>
      <p:pic>
        <p:nvPicPr>
          <p:cNvPr id="12" name="Bildobjekt 11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19508863-0555-3ECB-DC55-3EA54A29E9E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52040" y="1958063"/>
            <a:ext cx="923115" cy="1164166"/>
          </a:xfrm>
          <a:prstGeom prst="rect">
            <a:avLst/>
          </a:prstGeom>
        </p:spPr>
      </p:pic>
      <p:pic>
        <p:nvPicPr>
          <p:cNvPr id="14" name="Bildobjekt 13" descr="En bild som visar svart, skärmbild, Grafik, design&#10;&#10;Automatiskt genererad beskrivning">
            <a:extLst>
              <a:ext uri="{FF2B5EF4-FFF2-40B4-BE49-F238E27FC236}">
                <a16:creationId xmlns:a16="http://schemas.microsoft.com/office/drawing/2014/main" id="{E880EE9B-A2A0-C593-8E1A-266432268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34389" y="2316328"/>
            <a:ext cx="1676397" cy="447636"/>
          </a:xfrm>
          <a:prstGeom prst="rect">
            <a:avLst/>
          </a:prstGeom>
        </p:spPr>
      </p:pic>
      <p:pic>
        <p:nvPicPr>
          <p:cNvPr id="16" name="Bildobjekt 15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1E949361-ECEB-64F9-F1AC-0954A06237F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33929" y="5386519"/>
            <a:ext cx="1761701" cy="11195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A6176B0-F15E-535E-8F94-65D86DEEAF54}"/>
              </a:ext>
            </a:extLst>
          </p:cNvPr>
          <p:cNvSpPr txBox="1"/>
          <p:nvPr userDrawn="1"/>
        </p:nvSpPr>
        <p:spPr>
          <a:xfrm>
            <a:off x="3929845" y="3879019"/>
            <a:ext cx="415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AFFILIATED GROUPS OF EXCELLENCE AT</a:t>
            </a:r>
          </a:p>
        </p:txBody>
      </p:sp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807707CB-63EA-402A-05B2-EB6F02DBCC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86775" y="4669466"/>
            <a:ext cx="990345" cy="717053"/>
          </a:xfrm>
          <a:prstGeom prst="rect">
            <a:avLst/>
          </a:prstGeom>
        </p:spPr>
      </p:pic>
      <p:pic>
        <p:nvPicPr>
          <p:cNvPr id="13" name="Bildobjekt 12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79B5B303-96E3-009F-573A-699D200717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503375" y="4486917"/>
            <a:ext cx="1011700" cy="922333"/>
          </a:xfrm>
          <a:prstGeom prst="rect">
            <a:avLst/>
          </a:prstGeom>
        </p:spPr>
      </p:pic>
      <p:pic>
        <p:nvPicPr>
          <p:cNvPr id="18" name="Bildobjekt 17" descr="En bild som visar Teckensnitt, Grafik, design, typografi&#10;&#10;Automatiskt genererad beskrivning">
            <a:extLst>
              <a:ext uri="{FF2B5EF4-FFF2-40B4-BE49-F238E27FC236}">
                <a16:creationId xmlns:a16="http://schemas.microsoft.com/office/drawing/2014/main" id="{31F20951-97CD-13D4-F4D0-0CEE1F7DE6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2250" y="4545504"/>
            <a:ext cx="1415562" cy="7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67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. start WAR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CA142A-824C-6F53-50D2-1E318A18750B}"/>
              </a:ext>
            </a:extLst>
          </p:cNvPr>
          <p:cNvSpPr/>
          <p:nvPr userDrawn="1"/>
        </p:nvSpPr>
        <p:spPr>
          <a:xfrm>
            <a:off x="-1" y="-1"/>
            <a:ext cx="10483516" cy="6871925"/>
          </a:xfrm>
          <a:custGeom>
            <a:avLst/>
            <a:gdLst>
              <a:gd name="connsiteX0" fmla="*/ 0 w 1708485"/>
              <a:gd name="connsiteY0" fmla="*/ 0 h 6858000"/>
              <a:gd name="connsiteX1" fmla="*/ 1708485 w 1708485"/>
              <a:gd name="connsiteY1" fmla="*/ 0 h 6858000"/>
              <a:gd name="connsiteX2" fmla="*/ 1708485 w 1708485"/>
              <a:gd name="connsiteY2" fmla="*/ 6858000 h 6858000"/>
              <a:gd name="connsiteX3" fmla="*/ 0 w 1708485"/>
              <a:gd name="connsiteY3" fmla="*/ 6858000 h 6858000"/>
              <a:gd name="connsiteX4" fmla="*/ 0 w 1708485"/>
              <a:gd name="connsiteY4" fmla="*/ 0 h 6858000"/>
              <a:gd name="connsiteX0" fmla="*/ 4153301 w 5861786"/>
              <a:gd name="connsiteY0" fmla="*/ 0 h 6858000"/>
              <a:gd name="connsiteX1" fmla="*/ 5861786 w 5861786"/>
              <a:gd name="connsiteY1" fmla="*/ 0 h 6858000"/>
              <a:gd name="connsiteX2" fmla="*/ 5861786 w 5861786"/>
              <a:gd name="connsiteY2" fmla="*/ 6858000 h 6858000"/>
              <a:gd name="connsiteX3" fmla="*/ 0 w 5861786"/>
              <a:gd name="connsiteY3" fmla="*/ 6853187 h 6858000"/>
              <a:gd name="connsiteX4" fmla="*/ 4153301 w 5861786"/>
              <a:gd name="connsiteY4" fmla="*/ 0 h 6858000"/>
              <a:gd name="connsiteX0" fmla="*/ 10510251 w 12218736"/>
              <a:gd name="connsiteY0" fmla="*/ 0 h 6858000"/>
              <a:gd name="connsiteX1" fmla="*/ 0 w 12218736"/>
              <a:gd name="connsiteY1" fmla="*/ 5347 h 6858000"/>
              <a:gd name="connsiteX2" fmla="*/ 12218736 w 12218736"/>
              <a:gd name="connsiteY2" fmla="*/ 6858000 h 6858000"/>
              <a:gd name="connsiteX3" fmla="*/ 6356950 w 12218736"/>
              <a:gd name="connsiteY3" fmla="*/ 6853187 h 6858000"/>
              <a:gd name="connsiteX4" fmla="*/ 10510251 w 12218736"/>
              <a:gd name="connsiteY4" fmla="*/ 0 h 6858000"/>
              <a:gd name="connsiteX0" fmla="*/ 10510251 w 10510251"/>
              <a:gd name="connsiteY0" fmla="*/ 0 h 6874042"/>
              <a:gd name="connsiteX1" fmla="*/ 0 w 10510251"/>
              <a:gd name="connsiteY1" fmla="*/ 5347 h 6874042"/>
              <a:gd name="connsiteX2" fmla="*/ 26736 w 10510251"/>
              <a:gd name="connsiteY2" fmla="*/ 6874042 h 6874042"/>
              <a:gd name="connsiteX3" fmla="*/ 6356950 w 10510251"/>
              <a:gd name="connsiteY3" fmla="*/ 6853187 h 6874042"/>
              <a:gd name="connsiteX4" fmla="*/ 10510251 w 10510251"/>
              <a:gd name="connsiteY4" fmla="*/ 0 h 6874042"/>
              <a:gd name="connsiteX0" fmla="*/ 10483515 w 10483515"/>
              <a:gd name="connsiteY0" fmla="*/ 0 h 6874042"/>
              <a:gd name="connsiteX1" fmla="*/ 48127 w 10483515"/>
              <a:gd name="connsiteY1" fmla="*/ 10694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0 h 6874042"/>
              <a:gd name="connsiteX1" fmla="*/ 1 w 10483515"/>
              <a:gd name="connsiteY1" fmla="*/ 16041 h 6874042"/>
              <a:gd name="connsiteX2" fmla="*/ 0 w 10483515"/>
              <a:gd name="connsiteY2" fmla="*/ 6874042 h 6874042"/>
              <a:gd name="connsiteX3" fmla="*/ 6330214 w 10483515"/>
              <a:gd name="connsiteY3" fmla="*/ 6853187 h 6874042"/>
              <a:gd name="connsiteX4" fmla="*/ 10483515 w 10483515"/>
              <a:gd name="connsiteY4" fmla="*/ 0 h 6874042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30214 w 10483515"/>
              <a:gd name="connsiteY3" fmla="*/ 6853188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22719 w 10483515"/>
              <a:gd name="connsiteY3" fmla="*/ 6860683 h 6874043"/>
              <a:gd name="connsiteX4" fmla="*/ 10483515 w 10483515"/>
              <a:gd name="connsiteY4" fmla="*/ 1 h 6874043"/>
              <a:gd name="connsiteX0" fmla="*/ 10483515 w 10483515"/>
              <a:gd name="connsiteY0" fmla="*/ 1 h 6874043"/>
              <a:gd name="connsiteX1" fmla="*/ 1 w 10483515"/>
              <a:gd name="connsiteY1" fmla="*/ 0 h 6874043"/>
              <a:gd name="connsiteX2" fmla="*/ 0 w 10483515"/>
              <a:gd name="connsiteY2" fmla="*/ 6874043 h 6874043"/>
              <a:gd name="connsiteX3" fmla="*/ 6307729 w 10483515"/>
              <a:gd name="connsiteY3" fmla="*/ 6871925 h 6874043"/>
              <a:gd name="connsiteX4" fmla="*/ 10483515 w 10483515"/>
              <a:gd name="connsiteY4" fmla="*/ 1 h 6874043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7494 w 10483514"/>
              <a:gd name="connsiteY2" fmla="*/ 684406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4 w 10483514"/>
              <a:gd name="connsiteY0" fmla="*/ 1 h 6871925"/>
              <a:gd name="connsiteX1" fmla="*/ 0 w 10483514"/>
              <a:gd name="connsiteY1" fmla="*/ 0 h 6871925"/>
              <a:gd name="connsiteX2" fmla="*/ 3746 w 10483514"/>
              <a:gd name="connsiteY2" fmla="*/ 6859053 h 6871925"/>
              <a:gd name="connsiteX3" fmla="*/ 6307728 w 10483514"/>
              <a:gd name="connsiteY3" fmla="*/ 6871925 h 6871925"/>
              <a:gd name="connsiteX4" fmla="*/ 10483514 w 10483514"/>
              <a:gd name="connsiteY4" fmla="*/ 1 h 6871925"/>
              <a:gd name="connsiteX0" fmla="*/ 10483516 w 10483516"/>
              <a:gd name="connsiteY0" fmla="*/ 1 h 6871925"/>
              <a:gd name="connsiteX1" fmla="*/ 2 w 10483516"/>
              <a:gd name="connsiteY1" fmla="*/ 0 h 6871925"/>
              <a:gd name="connsiteX2" fmla="*/ 0 w 10483516"/>
              <a:gd name="connsiteY2" fmla="*/ 6870296 h 6871925"/>
              <a:gd name="connsiteX3" fmla="*/ 6307730 w 10483516"/>
              <a:gd name="connsiteY3" fmla="*/ 6871925 h 6871925"/>
              <a:gd name="connsiteX4" fmla="*/ 10483516 w 10483516"/>
              <a:gd name="connsiteY4" fmla="*/ 1 h 68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516" h="6871925">
                <a:moveTo>
                  <a:pt x="10483516" y="1"/>
                </a:moveTo>
                <a:lnTo>
                  <a:pt x="2" y="0"/>
                </a:lnTo>
                <a:cubicBezTo>
                  <a:pt x="2" y="2286000"/>
                  <a:pt x="0" y="4584296"/>
                  <a:pt x="0" y="6870296"/>
                </a:cubicBezTo>
                <a:lnTo>
                  <a:pt x="6307730" y="6871925"/>
                </a:lnTo>
                <a:lnTo>
                  <a:pt x="10483516" y="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65" y="792525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65" y="3797378"/>
            <a:ext cx="67395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4493" y="6065475"/>
            <a:ext cx="2278952" cy="239890"/>
          </a:xfrm>
          <a:prstGeom prst="rect">
            <a:avLst/>
          </a:prstGeom>
        </p:spPr>
      </p:pic>
      <p:sp>
        <p:nvSpPr>
          <p:cNvPr id="6" name="Triangel 5">
            <a:extLst>
              <a:ext uri="{FF2B5EF4-FFF2-40B4-BE49-F238E27FC236}">
                <a16:creationId xmlns:a16="http://schemas.microsoft.com/office/drawing/2014/main" id="{A0431C8F-12BE-1E90-7126-681A0168E206}"/>
              </a:ext>
            </a:extLst>
          </p:cNvPr>
          <p:cNvSpPr/>
          <p:nvPr userDrawn="1"/>
        </p:nvSpPr>
        <p:spPr>
          <a:xfrm rot="10800000">
            <a:off x="7249073" y="0"/>
            <a:ext cx="3229276" cy="2679426"/>
          </a:xfrm>
          <a:prstGeom prst="triangle">
            <a:avLst/>
          </a:prstGeom>
          <a:solidFill>
            <a:schemeClr val="bg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7415D0-977D-4F18-8014-CB561B2C7B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7986" y="395630"/>
            <a:ext cx="4171716" cy="7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00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2F1BD6-53D6-9A3F-44E8-7B9C7679A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92A26A-0B8A-9843-0F62-141054837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5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7CF29F-722A-9B16-A65A-002FD90C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7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7CF29F-722A-9B16-A65A-002FD90C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2FD1E4A-C3C0-8221-475E-FD6D184B39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1523" y="5869312"/>
            <a:ext cx="4187003" cy="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7CF29F-722A-9B16-A65A-002FD90C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2FD1E4A-C3C0-8221-475E-FD6D184B39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1524" y="5869312"/>
            <a:ext cx="4187000" cy="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0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7CF29F-722A-9B16-A65A-002FD90C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2FD1E4A-C3C0-8221-475E-FD6D184B39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1524" y="5869312"/>
            <a:ext cx="4187000" cy="7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1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7CF29F-722A-9B16-A65A-002FD90C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2FD1E4A-C3C0-8221-475E-FD6D184B39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1524" y="5871493"/>
            <a:ext cx="4187000" cy="7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9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FF1B7-917F-F7BF-B674-D7794CA5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4890D-98F1-D4FD-7BEC-2E42B0C8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7CF29F-722A-9B16-A65A-002FD90C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2FD1E4A-C3C0-8221-475E-FD6D184B39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9166" y="5871493"/>
            <a:ext cx="4171716" cy="7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5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18755-CCED-7D1C-82C0-D744484B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F6EB5B-5EA7-FB08-10CD-B1B96866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C301CB-C5B2-27CA-9BBE-CD9C057F4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ASP1 - logo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ärmbild, Teckensnitt, Grafik, typografi&#10;&#10;Automatiskt genererad beskrivning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4877" y="525185"/>
            <a:ext cx="3863417" cy="406675"/>
          </a:xfrm>
          <a:prstGeom prst="rect">
            <a:avLst/>
          </a:prstGeom>
        </p:spPr>
      </p:pic>
      <p:pic>
        <p:nvPicPr>
          <p:cNvPr id="22" name="Bildobjekt 21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4D65CE99-9383-26AA-FF42-3F5E7B20C8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28220" y="2864621"/>
            <a:ext cx="933430" cy="1050109"/>
          </a:xfrm>
          <a:prstGeom prst="rect">
            <a:avLst/>
          </a:prstGeom>
        </p:spPr>
      </p:pic>
      <p:pic>
        <p:nvPicPr>
          <p:cNvPr id="23" name="Bildobjekt 22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68F6D510-193C-BB07-2C1B-D0D63C7774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51457" y="2864621"/>
            <a:ext cx="937149" cy="1050109"/>
          </a:xfrm>
          <a:prstGeom prst="rect">
            <a:avLst/>
          </a:prstGeom>
        </p:spPr>
      </p:pic>
      <p:pic>
        <p:nvPicPr>
          <p:cNvPr id="24" name="Bildobjekt 2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51A655E1-F813-6BDC-D451-C3EEABE520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75519" y="3087076"/>
            <a:ext cx="1676399" cy="605198"/>
          </a:xfrm>
          <a:prstGeom prst="rect">
            <a:avLst/>
          </a:prstGeom>
        </p:spPr>
      </p:pic>
      <p:pic>
        <p:nvPicPr>
          <p:cNvPr id="25" name="Bildobjekt 2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BDEE1563-A6F6-BD60-E1A6-553644078F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52040" y="2807592"/>
            <a:ext cx="923115" cy="1164166"/>
          </a:xfrm>
          <a:prstGeom prst="rect">
            <a:avLst/>
          </a:prstGeom>
        </p:spPr>
      </p:pic>
      <p:pic>
        <p:nvPicPr>
          <p:cNvPr id="26" name="Bildobjekt 25" descr="En bild som visar svart, skärmbild, Grafik, design&#10;&#10;Automatiskt genererad beskrivning">
            <a:extLst>
              <a:ext uri="{FF2B5EF4-FFF2-40B4-BE49-F238E27FC236}">
                <a16:creationId xmlns:a16="http://schemas.microsoft.com/office/drawing/2014/main" id="{6B7CAE24-2135-89D0-9319-92F51B8B96D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34389" y="3165857"/>
            <a:ext cx="1676397" cy="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1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3272A94-821E-C902-5D42-7CAC8D91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7F8E86-05BB-0017-96AD-BFB34AD7C1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739C8-3CC7-C037-9798-F708655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4" y="365125"/>
            <a:ext cx="5181600" cy="10492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2D5C-BD72-A25A-91CC-B21C4DC3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4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08E8C7-5772-84B7-BC43-E6671D0B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4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3272A94-821E-C902-5D42-7CAC8D91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7F8E86-05BB-0017-96AD-BFB34AD7C1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739C8-3CC7-C037-9798-F708655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4" y="365125"/>
            <a:ext cx="5181600" cy="10492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2D5C-BD72-A25A-91CC-B21C4DC3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4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08E8C7-5772-84B7-BC43-E6671D0B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3272A94-821E-C902-5D42-7CAC8D91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7F8E86-05BB-0017-96AD-BFB34AD7C1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739C8-3CC7-C037-9798-F708655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4" y="365125"/>
            <a:ext cx="5181600" cy="10492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2D5C-BD72-A25A-91CC-B21C4DC3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4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08E8C7-5772-84B7-BC43-E6671D0B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3272A94-821E-C902-5D42-7CAC8D91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7F8E86-05BB-0017-96AD-BFB34AD7C1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739C8-3CC7-C037-9798-F708655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4" y="365125"/>
            <a:ext cx="5181600" cy="10492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2D5C-BD72-A25A-91CC-B21C4DC3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4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08E8C7-5772-84B7-BC43-E6671D0B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40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3272A94-821E-C902-5D42-7CAC8D91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7F8E86-05BB-0017-96AD-BFB34AD7C1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739C8-3CC7-C037-9798-F708655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4" y="365125"/>
            <a:ext cx="5181600" cy="10492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2D5C-BD72-A25A-91CC-B21C4DC3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4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08E8C7-5772-84B7-BC43-E6671D0B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3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3272A94-821E-C902-5D42-7CAC8D91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7F8E86-05BB-0017-96AD-BFB34AD7C1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739C8-3CC7-C037-9798-F708655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4" y="365125"/>
            <a:ext cx="5181600" cy="10492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2D5C-BD72-A25A-91CC-B21C4DC3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4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08E8C7-5772-84B7-BC43-E6671D0B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10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3272A94-821E-C902-5D42-7CAC8D91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7F8E86-05BB-0017-96AD-BFB34AD7C1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A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739C8-3CC7-C037-9798-F708655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54" y="365125"/>
            <a:ext cx="5181600" cy="10492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2D5C-BD72-A25A-91CC-B21C4DC3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4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08E8C7-5772-84B7-BC43-E6671D0B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6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8D91B0-2847-2D05-EFAA-98595E97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3F0752-D098-09FF-5725-2350A6F9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E4D571-5552-810B-D26A-6D324945F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2B957CB-1C68-4186-1627-39E477BCD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FB963A-90F0-CE5B-58E6-EC10E3E11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FA90458-C176-E521-BFBB-36AA32210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8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3BEAF-845E-1ABA-B68B-0482C300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2DFB26-B8F3-49DF-BFFC-3EC7E36B1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3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ASP1 - logo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1E949361-ECEB-64F9-F1AC-0954A06237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898" y="2395463"/>
            <a:ext cx="3003049" cy="1908371"/>
          </a:xfrm>
          <a:prstGeom prst="rect">
            <a:avLst/>
          </a:prstGeom>
        </p:spPr>
      </p:pic>
      <p:pic>
        <p:nvPicPr>
          <p:cNvPr id="4" name="Bildobjekt 3" descr="En bild som visar skärmbild, Teckensnitt, Grafik, typografi&#10;&#10;Automatiskt genererad beskrivning">
            <a:extLst>
              <a:ext uri="{FF2B5EF4-FFF2-40B4-BE49-F238E27FC236}">
                <a16:creationId xmlns:a16="http://schemas.microsoft.com/office/drawing/2014/main" id="{AB4D3AC3-E3FA-8435-9E0B-77D9B76C6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4877" y="525185"/>
            <a:ext cx="3863417" cy="4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51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23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7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8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10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9E4150-8D5F-D32F-476D-2B9BB1F7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22940" y="6268386"/>
            <a:ext cx="2597537" cy="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9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019983-BE54-D8BB-63BE-A37FA037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CFEA09-D9D0-5C4D-4104-D6EEAE06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605EAF-A4E5-FFA4-B46F-D0625995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E2A022-6076-6AC3-F756-582348839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F45658-4959-1614-109A-F9D3B657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6F5683-2214-031D-B84A-2C0366C81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8A8753-241D-8D86-CF0A-39BD5C46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9E366E-7A66-5D94-4175-205D5AED0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2940" y="6268386"/>
            <a:ext cx="2597537" cy="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5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S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32215" y="6039853"/>
            <a:ext cx="3863412" cy="4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SP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32215" y="6039853"/>
            <a:ext cx="3863412" cy="4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SP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32215" y="6039853"/>
            <a:ext cx="3863412" cy="4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R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61128" y="6148159"/>
            <a:ext cx="2834494" cy="29836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4569F48-1388-3B04-A312-ACF2F45088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1850" y="5749085"/>
            <a:ext cx="4187003" cy="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6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WAR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3FC1C4-C6B3-1B33-64D3-C1840336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88"/>
            <a:ext cx="7315935" cy="29585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A2A05-AD4D-7F9A-57A1-031108D5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3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2E504A-2419-08D4-EEC4-7C8534A46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61128" y="6148159"/>
            <a:ext cx="2834494" cy="29836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4569F48-1388-3B04-A312-ACF2F45088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1851" y="5749085"/>
            <a:ext cx="4187000" cy="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9C7CEE3-5072-B67F-F55A-413CBB4F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13CC56-E2DD-3FDE-B863-55682B919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1070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0" r:id="rId2"/>
    <p:sldLayoutId id="2147483691" r:id="rId3"/>
    <p:sldLayoutId id="2147483692" r:id="rId4"/>
    <p:sldLayoutId id="2147483658" r:id="rId5"/>
    <p:sldLayoutId id="2147483660" r:id="rId6"/>
    <p:sldLayoutId id="2147483659" r:id="rId7"/>
    <p:sldLayoutId id="2147483670" r:id="rId8"/>
    <p:sldLayoutId id="2147483673" r:id="rId9"/>
    <p:sldLayoutId id="2147483674" r:id="rId10"/>
    <p:sldLayoutId id="2147483697" r:id="rId11"/>
    <p:sldLayoutId id="2147483675" r:id="rId12"/>
    <p:sldLayoutId id="2147483661" r:id="rId13"/>
    <p:sldLayoutId id="2147483662" r:id="rId14"/>
    <p:sldLayoutId id="2147483663" r:id="rId15"/>
    <p:sldLayoutId id="2147483671" r:id="rId16"/>
    <p:sldLayoutId id="2147483676" r:id="rId17"/>
    <p:sldLayoutId id="2147483677" r:id="rId18"/>
    <p:sldLayoutId id="2147483678" r:id="rId19"/>
    <p:sldLayoutId id="2147483696" r:id="rId20"/>
    <p:sldLayoutId id="2147483665" r:id="rId21"/>
    <p:sldLayoutId id="2147483649" r:id="rId22"/>
    <p:sldLayoutId id="2147483664" r:id="rId23"/>
    <p:sldLayoutId id="2147483672" r:id="rId24"/>
    <p:sldLayoutId id="2147483679" r:id="rId25"/>
    <p:sldLayoutId id="2147483681" r:id="rId26"/>
    <p:sldLayoutId id="2147483693" r:id="rId27"/>
    <p:sldLayoutId id="2147483680" r:id="rId28"/>
    <p:sldLayoutId id="2147483650" r:id="rId29"/>
    <p:sldLayoutId id="2147483652" r:id="rId30"/>
    <p:sldLayoutId id="2147483669" r:id="rId31"/>
    <p:sldLayoutId id="2147483686" r:id="rId32"/>
    <p:sldLayoutId id="2147483687" r:id="rId33"/>
    <p:sldLayoutId id="2147483688" r:id="rId34"/>
    <p:sldLayoutId id="2147483689" r:id="rId35"/>
    <p:sldLayoutId id="2147483694" r:id="rId36"/>
    <p:sldLayoutId id="2147483653" r:id="rId37"/>
    <p:sldLayoutId id="2147483654" r:id="rId38"/>
    <p:sldLayoutId id="2147483655" r:id="rId39"/>
    <p:sldLayoutId id="2147483667" r:id="rId40"/>
    <p:sldLayoutId id="2147483666" r:id="rId41"/>
    <p:sldLayoutId id="2147483668" r:id="rId42"/>
    <p:sldLayoutId id="2147483682" r:id="rId43"/>
    <p:sldLayoutId id="2147483683" r:id="rId44"/>
    <p:sldLayoutId id="2147483684" r:id="rId45"/>
    <p:sldLayoutId id="2147483685" r:id="rId46"/>
    <p:sldLayoutId id="2147483695" r:id="rId47"/>
    <p:sldLayoutId id="2147483656" r:id="rId48"/>
    <p:sldLayoutId id="2147483657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Industry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BD3CC63-8577-1331-C849-1A19566C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277EB3-BA54-001F-CA4E-3C9882400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84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97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BD3CC63-8577-1331-C849-1A19566C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277EB3-BA54-001F-CA4E-3C9882400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08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WASP">
      <a:dk1>
        <a:srgbClr val="000000"/>
      </a:dk1>
      <a:lt1>
        <a:srgbClr val="FFFFFF"/>
      </a:lt1>
      <a:dk2>
        <a:srgbClr val="3C4C4B"/>
      </a:dk2>
      <a:lt2>
        <a:srgbClr val="E9F0EE"/>
      </a:lt2>
      <a:accent1>
        <a:srgbClr val="0988A6"/>
      </a:accent1>
      <a:accent2>
        <a:srgbClr val="E82B74"/>
      </a:accent2>
      <a:accent3>
        <a:srgbClr val="4F596D"/>
      </a:accent3>
      <a:accent4>
        <a:srgbClr val="446E98"/>
      </a:accent4>
      <a:accent5>
        <a:srgbClr val="AD8833"/>
      </a:accent5>
      <a:accent6>
        <a:srgbClr val="7C1153"/>
      </a:accent6>
      <a:hlink>
        <a:srgbClr val="467886"/>
      </a:hlink>
      <a:folHlink>
        <a:srgbClr val="7C1153"/>
      </a:folHlink>
    </a:clrScheme>
    <a:fontScheme name="Industry">
      <a:majorFont>
        <a:latin typeface="Industry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07A1D5-5D46-1E4E-9F5C-09C62653F589}" vid="{39E92100-DF2A-DB4A-856D-2845F9EF9D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1B17F149A9524E91720060537F453E" ma:contentTypeVersion="19" ma:contentTypeDescription="Skapa ett nytt dokument." ma:contentTypeScope="" ma:versionID="5210e7c2c3f3df4529e73a407a71ceb1">
  <xsd:schema xmlns:xsd="http://www.w3.org/2001/XMLSchema" xmlns:xs="http://www.w3.org/2001/XMLSchema" xmlns:p="http://schemas.microsoft.com/office/2006/metadata/properties" xmlns:ns2="b1b62f87-1fbe-46e3-8000-686f21967264" xmlns:ns3="2174ca1c-e6a1-47cb-a001-1100258be397" targetNamespace="http://schemas.microsoft.com/office/2006/metadata/properties" ma:root="true" ma:fieldsID="977af5688fb7274c8af00586b60b7e6e" ns2:_="" ns3:_="">
    <xsd:import namespace="b1b62f87-1fbe-46e3-8000-686f21967264"/>
    <xsd:import namespace="2174ca1c-e6a1-47cb-a001-1100258be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62f87-1fbe-46e3-8000-686f21967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fd87c23-3b26-4c21-8b68-2b7267113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4ca1c-e6a1-47cb-a001-1100258be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af4927-8050-4a0d-822c-a9645bd440bd}" ma:internalName="TaxCatchAll" ma:showField="CatchAllData" ma:web="2174ca1c-e6a1-47cb-a001-1100258be3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b62f87-1fbe-46e3-8000-686f21967264">
      <Terms xmlns="http://schemas.microsoft.com/office/infopath/2007/PartnerControls"/>
    </lcf76f155ced4ddcb4097134ff3c332f>
    <TaxCatchAll xmlns="2174ca1c-e6a1-47cb-a001-1100258be397" xsi:nil="true"/>
  </documentManagement>
</p:properties>
</file>

<file path=customXml/itemProps1.xml><?xml version="1.0" encoding="utf-8"?>
<ds:datastoreItem xmlns:ds="http://schemas.openxmlformats.org/officeDocument/2006/customXml" ds:itemID="{2D56F21A-F5B6-4557-A45D-C7BCA2967E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A1B588-2D9A-46A0-967E-E046228777F8}"/>
</file>

<file path=customXml/itemProps3.xml><?xml version="1.0" encoding="utf-8"?>
<ds:datastoreItem xmlns:ds="http://schemas.openxmlformats.org/officeDocument/2006/customXml" ds:itemID="{50F5E22E-D545-4F29-8D82-EF5FF33354ED}">
  <ds:schemaRefs>
    <ds:schemaRef ds:uri="http://schemas.microsoft.com/office/2006/metadata/properties"/>
    <ds:schemaRef ds:uri="http://schemas.microsoft.com/office/infopath/2007/PartnerControls"/>
    <ds:schemaRef ds:uri="b1b62f87-1fbe-46e3-8000-686f21967264"/>
    <ds:schemaRef ds:uri="2174ca1c-e6a1-47cb-a001-1100258be3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WASP Presentation Template_250429</Template>
  <TotalTime>0</TotalTime>
  <Words>0</Words>
  <Application>Microsoft Office PowerPoint</Application>
  <PresentationFormat>Bredbild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Industry Bold</vt:lpstr>
      <vt:lpstr>Myriad Pro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Alina Roos</dc:creator>
  <cp:lastModifiedBy>Alina Roos</cp:lastModifiedBy>
  <cp:revision>1</cp:revision>
  <dcterms:created xsi:type="dcterms:W3CDTF">2026-01-21T14:08:32Z</dcterms:created>
  <dcterms:modified xsi:type="dcterms:W3CDTF">2026-01-21T14:09:09Z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0x0101003B1B17F149A9524E91720060537F453E</vt:lpwstr>
  </property>
  <property fmtid="{D5CDD505-2E9C-101B-9397-08002B2CF9AE}" pid="3" name="MediaServiceImageTags">
    <vt:lpwstr/>
  </property>
</Properties>
</file>