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5" r:id="rId5"/>
    <p:sldMasterId id="2147483689" r:id="rId6"/>
    <p:sldMasterId id="2147483703" r:id="rId7"/>
  </p:sldMasterIdLst>
  <p:notesMasterIdLst>
    <p:notesMasterId r:id="rId18"/>
  </p:notesMasterIdLst>
  <p:sldIdLst>
    <p:sldId id="257" r:id="rId8"/>
    <p:sldId id="9226" r:id="rId9"/>
    <p:sldId id="272" r:id="rId10"/>
    <p:sldId id="293" r:id="rId11"/>
    <p:sldId id="9224" r:id="rId12"/>
    <p:sldId id="9212" r:id="rId13"/>
    <p:sldId id="9219" r:id="rId14"/>
    <p:sldId id="9220" r:id="rId15"/>
    <p:sldId id="9218" r:id="rId16"/>
    <p:sldId id="9200" r:id="rId17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A0EE62-E271-2D15-553B-91F36EDCF267}" name="Natalie Pintar" initials="NP" userId="Natalie Pinta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F7F"/>
    <a:srgbClr val="E39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13" autoAdjust="0"/>
  </p:normalViewPr>
  <p:slideViewPr>
    <p:cSldViewPr snapToGrid="0">
      <p:cViewPr varScale="1">
        <p:scale>
          <a:sx n="58" d="100"/>
          <a:sy n="58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 Helsing Västfjäll" userId="836c8c21-0a9e-4c6f-99ff-75e74ba2ece3" providerId="ADAL" clId="{68B16CD7-7032-4B98-A7BF-535008B1BE7E}"/>
    <pc:docChg chg="custSel modSld">
      <pc:chgData name="Marie Helsing Västfjäll" userId="836c8c21-0a9e-4c6f-99ff-75e74ba2ece3" providerId="ADAL" clId="{68B16CD7-7032-4B98-A7BF-535008B1BE7E}" dt="2023-08-21T07:41:25.254" v="316" actId="20577"/>
      <pc:docMkLst>
        <pc:docMk/>
      </pc:docMkLst>
      <pc:sldChg chg="modSp mod modNotesTx">
        <pc:chgData name="Marie Helsing Västfjäll" userId="836c8c21-0a9e-4c6f-99ff-75e74ba2ece3" providerId="ADAL" clId="{68B16CD7-7032-4B98-A7BF-535008B1BE7E}" dt="2023-08-21T07:41:25.254" v="316" actId="20577"/>
        <pc:sldMkLst>
          <pc:docMk/>
          <pc:sldMk cId="1656184692" sldId="9212"/>
        </pc:sldMkLst>
        <pc:spChg chg="mod">
          <ac:chgData name="Marie Helsing Västfjäll" userId="836c8c21-0a9e-4c6f-99ff-75e74ba2ece3" providerId="ADAL" clId="{68B16CD7-7032-4B98-A7BF-535008B1BE7E}" dt="2023-08-21T07:37:02.986" v="267" actId="20577"/>
          <ac:spMkLst>
            <pc:docMk/>
            <pc:sldMk cId="1656184692" sldId="9212"/>
            <ac:spMk id="3" creationId="{21AE36AD-B909-A78B-092F-FE9970412844}"/>
          </ac:spMkLst>
        </pc:spChg>
      </pc:sldChg>
      <pc:sldChg chg="modSp mod">
        <pc:chgData name="Marie Helsing Västfjäll" userId="836c8c21-0a9e-4c6f-99ff-75e74ba2ece3" providerId="ADAL" clId="{68B16CD7-7032-4B98-A7BF-535008B1BE7E}" dt="2023-08-18T09:16:05.818" v="263" actId="20577"/>
        <pc:sldMkLst>
          <pc:docMk/>
          <pc:sldMk cId="2731211966" sldId="9218"/>
        </pc:sldMkLst>
        <pc:spChg chg="mod">
          <ac:chgData name="Marie Helsing Västfjäll" userId="836c8c21-0a9e-4c6f-99ff-75e74ba2ece3" providerId="ADAL" clId="{68B16CD7-7032-4B98-A7BF-535008B1BE7E}" dt="2023-08-18T09:16:05.818" v="263" actId="20577"/>
          <ac:spMkLst>
            <pc:docMk/>
            <pc:sldMk cId="2731211966" sldId="9218"/>
            <ac:spMk id="8" creationId="{839B0A59-C10B-5974-D61B-62077F84E15E}"/>
          </ac:spMkLst>
        </pc:spChg>
      </pc:sldChg>
      <pc:sldChg chg="modSp mod modNotesTx">
        <pc:chgData name="Marie Helsing Västfjäll" userId="836c8c21-0a9e-4c6f-99ff-75e74ba2ece3" providerId="ADAL" clId="{68B16CD7-7032-4B98-A7BF-535008B1BE7E}" dt="2023-08-18T09:05:42.212" v="99" actId="20577"/>
        <pc:sldMkLst>
          <pc:docMk/>
          <pc:sldMk cId="2698661821" sldId="9219"/>
        </pc:sldMkLst>
        <pc:spChg chg="mod">
          <ac:chgData name="Marie Helsing Västfjäll" userId="836c8c21-0a9e-4c6f-99ff-75e74ba2ece3" providerId="ADAL" clId="{68B16CD7-7032-4B98-A7BF-535008B1BE7E}" dt="2023-08-18T09:02:17.591" v="79" actId="20577"/>
          <ac:spMkLst>
            <pc:docMk/>
            <pc:sldMk cId="2698661821" sldId="9219"/>
            <ac:spMk id="8" creationId="{839B0A59-C10B-5974-D61B-62077F84E15E}"/>
          </ac:spMkLst>
        </pc:spChg>
      </pc:sldChg>
      <pc:sldChg chg="modSp mod modNotesTx">
        <pc:chgData name="Marie Helsing Västfjäll" userId="836c8c21-0a9e-4c6f-99ff-75e74ba2ece3" providerId="ADAL" clId="{68B16CD7-7032-4B98-A7BF-535008B1BE7E}" dt="2023-08-18T09:14:33.663" v="261" actId="20577"/>
        <pc:sldMkLst>
          <pc:docMk/>
          <pc:sldMk cId="469108715" sldId="9220"/>
        </pc:sldMkLst>
        <pc:spChg chg="mod">
          <ac:chgData name="Marie Helsing Västfjäll" userId="836c8c21-0a9e-4c6f-99ff-75e74ba2ece3" providerId="ADAL" clId="{68B16CD7-7032-4B98-A7BF-535008B1BE7E}" dt="2023-08-18T09:14:33.663" v="261" actId="20577"/>
          <ac:spMkLst>
            <pc:docMk/>
            <pc:sldMk cId="469108715" sldId="9220"/>
            <ac:spMk id="8" creationId="{839B0A59-C10B-5974-D61B-62077F84E15E}"/>
          </ac:spMkLst>
        </pc:spChg>
      </pc:sldChg>
    </pc:docChg>
  </pc:docChgLst>
  <pc:docChgLst>
    <pc:chgData name="Elin Karlsson" userId="578c3c12-8a14-44a0-851a-1ae60dccfc0c" providerId="ADAL" clId="{3DEB2B3A-042B-45A8-95DA-DB6111365C53}"/>
    <pc:docChg chg="modSld">
      <pc:chgData name="Elin Karlsson" userId="578c3c12-8a14-44a0-851a-1ae60dccfc0c" providerId="ADAL" clId="{3DEB2B3A-042B-45A8-95DA-DB6111365C53}" dt="2023-02-01T14:44:06.750" v="0" actId="164"/>
      <pc:docMkLst>
        <pc:docMk/>
      </pc:docMkLst>
      <pc:sldChg chg="addSp modSp">
        <pc:chgData name="Elin Karlsson" userId="578c3c12-8a14-44a0-851a-1ae60dccfc0c" providerId="ADAL" clId="{3DEB2B3A-042B-45A8-95DA-DB6111365C53}" dt="2023-02-01T14:44:06.750" v="0" actId="164"/>
        <pc:sldMkLst>
          <pc:docMk/>
          <pc:sldMk cId="1770967469" sldId="293"/>
        </pc:sldMkLst>
        <pc:spChg chg="mod">
          <ac:chgData name="Elin Karlsson" userId="578c3c12-8a14-44a0-851a-1ae60dccfc0c" providerId="ADAL" clId="{3DEB2B3A-042B-45A8-95DA-DB6111365C53}" dt="2023-02-01T14:44:06.750" v="0" actId="164"/>
          <ac:spMkLst>
            <pc:docMk/>
            <pc:sldMk cId="1770967469" sldId="293"/>
            <ac:spMk id="2" creationId="{A427E37A-B78E-8C88-8EC9-E9419DEB9995}"/>
          </ac:spMkLst>
        </pc:spChg>
        <pc:spChg chg="mod">
          <ac:chgData name="Elin Karlsson" userId="578c3c12-8a14-44a0-851a-1ae60dccfc0c" providerId="ADAL" clId="{3DEB2B3A-042B-45A8-95DA-DB6111365C53}" dt="2023-02-01T14:44:06.750" v="0" actId="164"/>
          <ac:spMkLst>
            <pc:docMk/>
            <pc:sldMk cId="1770967469" sldId="293"/>
            <ac:spMk id="6" creationId="{B4B1E9C0-1ED3-00A2-0C1D-3394B19EFAC9}"/>
          </ac:spMkLst>
        </pc:spChg>
        <pc:spChg chg="mod">
          <ac:chgData name="Elin Karlsson" userId="578c3c12-8a14-44a0-851a-1ae60dccfc0c" providerId="ADAL" clId="{3DEB2B3A-042B-45A8-95DA-DB6111365C53}" dt="2023-02-01T14:44:06.750" v="0" actId="164"/>
          <ac:spMkLst>
            <pc:docMk/>
            <pc:sldMk cId="1770967469" sldId="293"/>
            <ac:spMk id="7" creationId="{01681094-C4E0-8B6E-EE2C-2A5700D1201B}"/>
          </ac:spMkLst>
        </pc:spChg>
        <pc:spChg chg="mod">
          <ac:chgData name="Elin Karlsson" userId="578c3c12-8a14-44a0-851a-1ae60dccfc0c" providerId="ADAL" clId="{3DEB2B3A-042B-45A8-95DA-DB6111365C53}" dt="2023-02-01T14:44:06.750" v="0" actId="164"/>
          <ac:spMkLst>
            <pc:docMk/>
            <pc:sldMk cId="1770967469" sldId="293"/>
            <ac:spMk id="8" creationId="{F4D7182A-6563-035B-168E-A5E6D75C1392}"/>
          </ac:spMkLst>
        </pc:spChg>
        <pc:spChg chg="mod">
          <ac:chgData name="Elin Karlsson" userId="578c3c12-8a14-44a0-851a-1ae60dccfc0c" providerId="ADAL" clId="{3DEB2B3A-042B-45A8-95DA-DB6111365C53}" dt="2023-02-01T14:44:06.750" v="0" actId="164"/>
          <ac:spMkLst>
            <pc:docMk/>
            <pc:sldMk cId="1770967469" sldId="293"/>
            <ac:spMk id="10" creationId="{88BE303D-6EAB-11F9-ADEB-1D5567151FC9}"/>
          </ac:spMkLst>
        </pc:spChg>
        <pc:spChg chg="mod">
          <ac:chgData name="Elin Karlsson" userId="578c3c12-8a14-44a0-851a-1ae60dccfc0c" providerId="ADAL" clId="{3DEB2B3A-042B-45A8-95DA-DB6111365C53}" dt="2023-02-01T14:44:06.750" v="0" actId="164"/>
          <ac:spMkLst>
            <pc:docMk/>
            <pc:sldMk cId="1770967469" sldId="293"/>
            <ac:spMk id="11" creationId="{AEB413DB-635A-C87C-1E8E-00BD8E2AC017}"/>
          </ac:spMkLst>
        </pc:spChg>
        <pc:grpChg chg="add mod">
          <ac:chgData name="Elin Karlsson" userId="578c3c12-8a14-44a0-851a-1ae60dccfc0c" providerId="ADAL" clId="{3DEB2B3A-042B-45A8-95DA-DB6111365C53}" dt="2023-02-01T14:44:06.750" v="0" actId="164"/>
          <ac:grpSpMkLst>
            <pc:docMk/>
            <pc:sldMk cId="1770967469" sldId="293"/>
            <ac:grpSpMk id="3" creationId="{5DF93977-CC65-0D5A-0E7B-70C1D959BE47}"/>
          </ac:grpSpMkLst>
        </pc:grpChg>
      </pc:sldChg>
    </pc:docChg>
  </pc:docChgLst>
  <pc:docChgLst>
    <pc:chgData name="Natalie Pintar" userId="aabee61e-e7ed-43d1-b4b7-a792923beae8" providerId="ADAL" clId="{20F980DB-93E9-43D9-8127-66AFD1FACC8E}"/>
    <pc:docChg chg="modSld">
      <pc:chgData name="Natalie Pintar" userId="aabee61e-e7ed-43d1-b4b7-a792923beae8" providerId="ADAL" clId="{20F980DB-93E9-43D9-8127-66AFD1FACC8E}" dt="2023-02-09T08:22:35.929" v="72" actId="20577"/>
      <pc:docMkLst>
        <pc:docMk/>
      </pc:docMkLst>
      <pc:sldChg chg="modSp mod">
        <pc:chgData name="Natalie Pintar" userId="aabee61e-e7ed-43d1-b4b7-a792923beae8" providerId="ADAL" clId="{20F980DB-93E9-43D9-8127-66AFD1FACC8E}" dt="2023-02-09T08:13:57.194" v="35" actId="20577"/>
        <pc:sldMkLst>
          <pc:docMk/>
          <pc:sldMk cId="1703207620" sldId="272"/>
        </pc:sldMkLst>
        <pc:spChg chg="mod">
          <ac:chgData name="Natalie Pintar" userId="aabee61e-e7ed-43d1-b4b7-a792923beae8" providerId="ADAL" clId="{20F980DB-93E9-43D9-8127-66AFD1FACC8E}" dt="2023-02-09T08:13:29.488" v="11" actId="20577"/>
          <ac:spMkLst>
            <pc:docMk/>
            <pc:sldMk cId="1703207620" sldId="272"/>
            <ac:spMk id="14" creationId="{00C33766-B910-9EA6-3129-12F242F9B933}"/>
          </ac:spMkLst>
        </pc:spChg>
        <pc:spChg chg="mod">
          <ac:chgData name="Natalie Pintar" userId="aabee61e-e7ed-43d1-b4b7-a792923beae8" providerId="ADAL" clId="{20F980DB-93E9-43D9-8127-66AFD1FACC8E}" dt="2023-02-09T08:13:57.194" v="35" actId="20577"/>
          <ac:spMkLst>
            <pc:docMk/>
            <pc:sldMk cId="1703207620" sldId="272"/>
            <ac:spMk id="19" creationId="{A979F0F7-05A4-FC74-6DF2-8CADF407387D}"/>
          </ac:spMkLst>
        </pc:spChg>
      </pc:sldChg>
      <pc:sldChg chg="modSp mod">
        <pc:chgData name="Natalie Pintar" userId="aabee61e-e7ed-43d1-b4b7-a792923beae8" providerId="ADAL" clId="{20F980DB-93E9-43D9-8127-66AFD1FACC8E}" dt="2023-02-09T08:22:35.929" v="72" actId="20577"/>
        <pc:sldMkLst>
          <pc:docMk/>
          <pc:sldMk cId="1656184692" sldId="9212"/>
        </pc:sldMkLst>
        <pc:spChg chg="mod">
          <ac:chgData name="Natalie Pintar" userId="aabee61e-e7ed-43d1-b4b7-a792923beae8" providerId="ADAL" clId="{20F980DB-93E9-43D9-8127-66AFD1FACC8E}" dt="2023-02-09T08:22:35.929" v="72" actId="20577"/>
          <ac:spMkLst>
            <pc:docMk/>
            <pc:sldMk cId="1656184692" sldId="9212"/>
            <ac:spMk id="3" creationId="{21AE36AD-B909-A78B-092F-FE9970412844}"/>
          </ac:spMkLst>
        </pc:spChg>
      </pc:sldChg>
      <pc:sldChg chg="modSp mod">
        <pc:chgData name="Natalie Pintar" userId="aabee61e-e7ed-43d1-b4b7-a792923beae8" providerId="ADAL" clId="{20F980DB-93E9-43D9-8127-66AFD1FACC8E}" dt="2023-02-09T08:15:09.454" v="68" actId="20577"/>
        <pc:sldMkLst>
          <pc:docMk/>
          <pc:sldMk cId="2731211966" sldId="9218"/>
        </pc:sldMkLst>
        <pc:spChg chg="mod">
          <ac:chgData name="Natalie Pintar" userId="aabee61e-e7ed-43d1-b4b7-a792923beae8" providerId="ADAL" clId="{20F980DB-93E9-43D9-8127-66AFD1FACC8E}" dt="2023-02-09T08:15:09.454" v="68" actId="20577"/>
          <ac:spMkLst>
            <pc:docMk/>
            <pc:sldMk cId="2731211966" sldId="9218"/>
            <ac:spMk id="8" creationId="{839B0A59-C10B-5974-D61B-62077F84E15E}"/>
          </ac:spMkLst>
        </pc:spChg>
      </pc:sldChg>
      <pc:sldChg chg="modSp mod">
        <pc:chgData name="Natalie Pintar" userId="aabee61e-e7ed-43d1-b4b7-a792923beae8" providerId="ADAL" clId="{20F980DB-93E9-43D9-8127-66AFD1FACC8E}" dt="2023-02-09T08:14:26.085" v="38" actId="20577"/>
        <pc:sldMkLst>
          <pc:docMk/>
          <pc:sldMk cId="2698661821" sldId="9219"/>
        </pc:sldMkLst>
        <pc:spChg chg="mod">
          <ac:chgData name="Natalie Pintar" userId="aabee61e-e7ed-43d1-b4b7-a792923beae8" providerId="ADAL" clId="{20F980DB-93E9-43D9-8127-66AFD1FACC8E}" dt="2023-02-09T08:14:26.085" v="38" actId="20577"/>
          <ac:spMkLst>
            <pc:docMk/>
            <pc:sldMk cId="2698661821" sldId="9219"/>
            <ac:spMk id="8" creationId="{839B0A59-C10B-5974-D61B-62077F84E15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AA3F5-2D54-4AA6-99F6-C050AA5F6932}" type="datetimeFigureOut">
              <a:rPr lang="sv-SE" smtClean="0"/>
              <a:t>2023-08-21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8EF02-AA90-4E21-BBAD-43E55781DC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932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8EF02-AA90-4E21-BBAD-43E55781DC1A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0077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8EF02-AA90-4E21-BBAD-43E55781DC1A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0474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8EF02-AA90-4E21-BBAD-43E55781DC1A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47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8EF02-AA90-4E21-BBAD-43E55781DC1A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0564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ighlight>
                  <a:srgbClr val="FFFF00"/>
                </a:highlight>
              </a:rPr>
              <a:t>Updated: </a:t>
            </a:r>
            <a:r>
              <a:rPr lang="en-US" sz="1200">
                <a:highlight>
                  <a:srgbClr val="FFFF00"/>
                </a:highlight>
              </a:rPr>
              <a:t>2023-08-21 MHV/ML</a:t>
            </a:r>
            <a:endParaRPr lang="en-US" sz="1200" dirty="0">
              <a:highlight>
                <a:srgbClr val="FFFF00"/>
              </a:highlight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8EF02-AA90-4E21-BBAD-43E55781DC1A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2468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ighlight>
                  <a:srgbClr val="FFFF00"/>
                </a:highlight>
              </a:rPr>
              <a:t>Updated: 2023-08-18 MHV/NP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8EF02-AA90-4E21-BBAD-43E55781DC1A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6105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Updated</a:t>
            </a:r>
            <a:r>
              <a:rPr lang="sv-SE" dirty="0"/>
              <a:t>: 2023-08-18 MHV/NP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8EF02-AA90-4E21-BBAD-43E55781DC1A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79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8EF02-AA90-4E21-BBAD-43E55781DC1A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5816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C476D-12FB-4010-93C7-F47E7E217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AF0E84-11AA-C265-D7B2-2C5DC5B9D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F28AC-1A4B-11D5-4CF5-B1A24D8F21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1B1E92-D3AD-4ABE-91D6-A3C801F98BA7}" type="datetimeFigureOut">
              <a:rPr lang="en-SE" smtClean="0"/>
              <a:t>08/21/2023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7CE8D-ED43-0182-6E11-57644436E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E7728-09AF-B60E-7D44-0B6F1273A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7236FB-069A-4471-B35F-BDFBD532D937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02593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BB962-5A70-EA40-7BDB-E700C9B59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9012"/>
            <a:ext cx="5856576" cy="635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9BD65C-B6A8-0F75-FDD3-3F8EA436D2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19976" y="0"/>
            <a:ext cx="4772023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EF0BD8-46F8-2635-6EEC-9997F1CCA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85657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D37CD-BA50-3656-5525-C82D996434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1B1E92-D3AD-4ABE-91D6-A3C801F98BA7}" type="datetimeFigureOut">
              <a:rPr lang="en-SE" smtClean="0"/>
              <a:t>08/21/2023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299F16-AC53-B89A-86DE-6475D444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4F333-5D3F-D907-2FA6-B7FCD731A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7236FB-069A-4471-B35F-BDFBD532D937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5935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96986-903D-6EBC-768C-D71B4A8E3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729607-EC9A-49CD-20ED-EEE025466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95410-E764-567A-7834-3AC2A3E63A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1B1E92-D3AD-4ABE-91D6-A3C801F98BA7}" type="datetimeFigureOut">
              <a:rPr lang="en-SE" smtClean="0"/>
              <a:t>08/21/2023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6EC69-39EC-738A-9508-5BC2429B4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17743-F74E-A0FC-3875-A7D144EF3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7236FB-069A-4471-B35F-BDFBD532D937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27988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6C1A51-717C-4B2A-0092-8A4BA55586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8C6D26-337D-6105-D9E1-BF54E73D1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53336-9705-42AF-0560-757B551F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1B1E92-D3AD-4ABE-91D6-A3C801F98BA7}" type="datetimeFigureOut">
              <a:rPr lang="en-SE" smtClean="0"/>
              <a:t>08/21/2023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917CB-3FEE-F1A5-EDC3-68582DA89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F3626-1CE6-E85A-D689-A76EABD7E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7236FB-069A-4471-B35F-BDFBD532D937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000309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83509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4489" y="3051191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425052"/>
                </a:solidFill>
                <a:latin typeface="Industry Bold" panose="000008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0BE8-6550-4BA2-AA11-28AD47900820}" type="datetimeFigureOut">
              <a:rPr lang="sv-SE" smtClean="0"/>
              <a:pPr/>
              <a:t>2023-08-21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83E9-80C0-4B8F-BCD1-EC73C8A05288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583" y="410813"/>
            <a:ext cx="7124570" cy="1981957"/>
          </a:xfrm>
          <a:prstGeom prst="rect">
            <a:avLst/>
          </a:prstGeom>
        </p:spPr>
      </p:pic>
      <p:grpSp>
        <p:nvGrpSpPr>
          <p:cNvPr id="10" name="Grupp 9"/>
          <p:cNvGrpSpPr/>
          <p:nvPr userDrawn="1"/>
        </p:nvGrpSpPr>
        <p:grpSpPr>
          <a:xfrm>
            <a:off x="2203938" y="5093501"/>
            <a:ext cx="7282712" cy="1040427"/>
            <a:chOff x="2148548" y="5068642"/>
            <a:chExt cx="7282712" cy="1040427"/>
          </a:xfrm>
        </p:grpSpPr>
        <p:pic>
          <p:nvPicPr>
            <p:cNvPr id="13" name="Platshållare för innehåll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1357" y="5078339"/>
              <a:ext cx="800100" cy="962025"/>
            </a:xfrm>
            <a:prstGeom prst="rect">
              <a:avLst/>
            </a:prstGeom>
          </p:spPr>
        </p:pic>
        <p:pic>
          <p:nvPicPr>
            <p:cNvPr id="14" name="Bildobjekt 1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6443" y="5107486"/>
              <a:ext cx="903732" cy="903732"/>
            </a:xfrm>
            <a:prstGeom prst="rect">
              <a:avLst/>
            </a:prstGeom>
          </p:spPr>
        </p:pic>
        <p:pic>
          <p:nvPicPr>
            <p:cNvPr id="15" name="Bildobjekt 14"/>
            <p:cNvPicPr/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8548" y="5104374"/>
              <a:ext cx="791845" cy="935990"/>
            </a:xfrm>
            <a:prstGeom prst="rect">
              <a:avLst/>
            </a:prstGeom>
            <a:noFill/>
          </p:spPr>
        </p:pic>
        <p:pic>
          <p:nvPicPr>
            <p:cNvPr id="16" name="Bildobjekt 15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3090" y="5078339"/>
              <a:ext cx="1319220" cy="1030730"/>
            </a:xfrm>
            <a:prstGeom prst="rect">
              <a:avLst/>
            </a:prstGeom>
          </p:spPr>
        </p:pic>
        <p:pic>
          <p:nvPicPr>
            <p:cNvPr id="17" name="Picture 2" descr="Positiv, svart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6162" y="5068642"/>
              <a:ext cx="1285098" cy="1040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09749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45600"/>
            <a:ext cx="5181600" cy="4788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45600"/>
            <a:ext cx="5181600" cy="4788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0BE8-6550-4BA2-AA11-28AD47900820}" type="datetimeFigureOut">
              <a:rPr lang="sv-SE" smtClean="0"/>
              <a:pPr/>
              <a:t>2023-08-21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83E9-80C0-4B8F-BCD1-EC73C8A0528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69755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425052"/>
                </a:solidFill>
                <a:latin typeface="Industry Bold" panose="00000800000000000000" pitchFamily="50" charset="0"/>
              </a:defRPr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grpSp>
        <p:nvGrpSpPr>
          <p:cNvPr id="2" name="Grupp 1"/>
          <p:cNvGrpSpPr/>
          <p:nvPr userDrawn="1"/>
        </p:nvGrpSpPr>
        <p:grpSpPr>
          <a:xfrm>
            <a:off x="0" y="6142287"/>
            <a:ext cx="12192000" cy="715332"/>
            <a:chOff x="0" y="6142287"/>
            <a:chExt cx="9144000" cy="715332"/>
          </a:xfrm>
        </p:grpSpPr>
        <p:pic>
          <p:nvPicPr>
            <p:cNvPr id="14" name="Bildobjekt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210000"/>
              <a:ext cx="9144000" cy="647619"/>
            </a:xfrm>
            <a:prstGeom prst="rect">
              <a:avLst/>
            </a:prstGeom>
          </p:spPr>
        </p:pic>
        <p:sp>
          <p:nvSpPr>
            <p:cNvPr id="15" name="Rektangel 14"/>
            <p:cNvSpPr/>
            <p:nvPr userDrawn="1"/>
          </p:nvSpPr>
          <p:spPr>
            <a:xfrm>
              <a:off x="0" y="6142287"/>
              <a:ext cx="9144000" cy="45719"/>
            </a:xfrm>
            <a:prstGeom prst="rect">
              <a:avLst/>
            </a:prstGeom>
            <a:solidFill>
              <a:srgbClr val="1A8D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00"/>
            </a:p>
          </p:txBody>
        </p:sp>
      </p:grp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989" y="6005379"/>
            <a:ext cx="3600000" cy="100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01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C476D-12FB-4010-93C7-F47E7E217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AF0E84-11AA-C265-D7B2-2C5DC5B9D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254022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B1809-60B0-BC38-A94C-769B2282C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23E41-10D1-9B1D-97CA-3E28EF64D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570890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13961-1A97-83AA-3C9E-62D792CF1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11521-99B5-E9F7-53D4-1E87C5861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5053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9C6F6-2008-6887-D755-5B1E37899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ECD17-7E1C-675D-7EE9-FA61FF5F1B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3FB394-965B-10A8-C7CA-A4B19CED3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96216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B1809-60B0-BC38-A94C-769B2282C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23E41-10D1-9B1D-97CA-3E28EF64D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C8D5D-2991-1B69-6057-6F39368113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1B1E92-D3AD-4ABE-91D6-A3C801F98BA7}" type="datetimeFigureOut">
              <a:rPr lang="en-SE" smtClean="0"/>
              <a:t>08/21/2023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EABEC-8ED6-1857-FD93-6C27DE6F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6E8D8-571A-99BC-E6D8-67317228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7236FB-069A-4471-B35F-BDFBD532D937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825910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329F4-7C0E-0768-65B4-14304CF9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391783-6D1E-966B-4F04-158911EEA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56845-8B76-6EED-6A3E-AB7221691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CB59FD-BD0D-25D3-15D6-8A6C92625C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3606F-8C8F-D699-969D-7B6AAC126C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84659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73A3-8F6F-5663-7097-22371B8C4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641974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362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749DB-8B44-E787-94E2-3E018BEE0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A45D0-9CC3-099F-B626-5B8FD8B09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9F5A6C-F078-5837-01AE-38DE3D1D8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41089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BB962-5A70-EA40-7BDB-E700C9B59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9BD65C-B6A8-0F75-FDD3-3F8EA436D2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EF0BD8-46F8-2635-6EEC-9997F1CCA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70327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BB962-5A70-EA40-7BDB-E700C9B59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9012"/>
            <a:ext cx="5856576" cy="635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9BD65C-B6A8-0F75-FDD3-3F8EA436D2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19976" y="0"/>
            <a:ext cx="4772023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EF0BD8-46F8-2635-6EEC-9997F1CCA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85657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42846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96986-903D-6EBC-768C-D71B4A8E3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729607-EC9A-49CD-20ED-EEE025466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1786512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6C1A51-717C-4B2A-0092-8A4BA55586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8C6D26-337D-6105-D9E1-BF54E73D1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56442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43416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C476D-12FB-4010-93C7-F47E7E217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AF0E84-11AA-C265-D7B2-2C5DC5B9D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191302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13961-1A97-83AA-3C9E-62D792CF1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11521-99B5-E9F7-53D4-1E87C5861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7FF28-8463-072C-F1CC-31A1B655F6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1B1E92-D3AD-4ABE-91D6-A3C801F98BA7}" type="datetimeFigureOut">
              <a:rPr lang="en-SE" smtClean="0"/>
              <a:t>08/21/2023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8F5DF-15A5-EFAD-9611-5D9965877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A2638-5F67-7962-F8BD-3633E5DE5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7236FB-069A-4471-B35F-BDFBD532D937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289590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B1809-60B0-BC38-A94C-769B2282C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23E41-10D1-9B1D-97CA-3E28EF64D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125300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13961-1A97-83AA-3C9E-62D792CF1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11521-99B5-E9F7-53D4-1E87C5861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93742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9C6F6-2008-6887-D755-5B1E37899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ECD17-7E1C-675D-7EE9-FA61FF5F1B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3FB394-965B-10A8-C7CA-A4B19CED3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6420311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329F4-7C0E-0768-65B4-14304CF9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391783-6D1E-966B-4F04-158911EEA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56845-8B76-6EED-6A3E-AB7221691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CB59FD-BD0D-25D3-15D6-8A6C92625C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3606F-8C8F-D699-969D-7B6AAC126C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5172466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73A3-8F6F-5663-7097-22371B8C4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192494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95529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749DB-8B44-E787-94E2-3E018BEE0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A45D0-9CC3-099F-B626-5B8FD8B09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9F5A6C-F078-5837-01AE-38DE3D1D8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80000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BB962-5A70-EA40-7BDB-E700C9B59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9BD65C-B6A8-0F75-FDD3-3F8EA436D2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EF0BD8-46F8-2635-6EEC-9997F1CCA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15723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BB962-5A70-EA40-7BDB-E700C9B59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9012"/>
            <a:ext cx="5856576" cy="635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9BD65C-B6A8-0F75-FDD3-3F8EA436D2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19976" y="0"/>
            <a:ext cx="4772023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EF0BD8-46F8-2635-6EEC-9997F1CCA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85657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63718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96986-903D-6EBC-768C-D71B4A8E3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729607-EC9A-49CD-20ED-EEE025466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18782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9C6F6-2008-6887-D755-5B1E37899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ECD17-7E1C-675D-7EE9-FA61FF5F1B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3FB394-965B-10A8-C7CA-A4B19CED3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70771-43ED-0ECB-0112-664C69DF92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1B1E92-D3AD-4ABE-91D6-A3C801F98BA7}" type="datetimeFigureOut">
              <a:rPr lang="en-SE" smtClean="0"/>
              <a:t>08/21/2023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54E9C-3725-FBE0-8F08-B52CE61E8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CFB3A-C3DE-E7C0-D8AC-8C6DF47D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7236FB-069A-4471-B35F-BDFBD532D937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1088269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6C1A51-717C-4B2A-0092-8A4BA55586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8C6D26-337D-6105-D9E1-BF54E73D1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433221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82367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C476D-12FB-4010-93C7-F47E7E217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AF0E84-11AA-C265-D7B2-2C5DC5B9D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8071896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B1809-60B0-BC38-A94C-769B2282C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23E41-10D1-9B1D-97CA-3E28EF64D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9648233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13961-1A97-83AA-3C9E-62D792CF1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11521-99B5-E9F7-53D4-1E87C5861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04040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9C6F6-2008-6887-D755-5B1E37899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ECD17-7E1C-675D-7EE9-FA61FF5F1B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3FB394-965B-10A8-C7CA-A4B19CED3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1498811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329F4-7C0E-0768-65B4-14304CF9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391783-6D1E-966B-4F04-158911EEA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56845-8B76-6EED-6A3E-AB7221691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CB59FD-BD0D-25D3-15D6-8A6C92625C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3606F-8C8F-D699-969D-7B6AAC126C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0029311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73A3-8F6F-5663-7097-22371B8C4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0735783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9732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749DB-8B44-E787-94E2-3E018BEE0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A45D0-9CC3-099F-B626-5B8FD8B09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9F5A6C-F078-5837-01AE-38DE3D1D8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4535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329F4-7C0E-0768-65B4-14304CF9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391783-6D1E-966B-4F04-158911EEA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56845-8B76-6EED-6A3E-AB7221691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CB59FD-BD0D-25D3-15D6-8A6C92625C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3606F-8C8F-D699-969D-7B6AAC126C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BCC624-890B-C7A0-1187-FC3D53D574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1B1E92-D3AD-4ABE-91D6-A3C801F98BA7}" type="datetimeFigureOut">
              <a:rPr lang="en-SE" smtClean="0"/>
              <a:t>08/21/2023</a:t>
            </a:fld>
            <a:endParaRPr lang="en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01D9D6-0483-C6C4-B863-1244EE2BD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E4B908-A0AB-342D-BA55-CBE684A8E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7236FB-069A-4471-B35F-BDFBD532D937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599211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BB962-5A70-EA40-7BDB-E700C9B59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9BD65C-B6A8-0F75-FDD3-3F8EA436D2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EF0BD8-46F8-2635-6EEC-9997F1CCA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15067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BB962-5A70-EA40-7BDB-E700C9B59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9012"/>
            <a:ext cx="5856576" cy="635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9BD65C-B6A8-0F75-FDD3-3F8EA436D2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19976" y="0"/>
            <a:ext cx="4772023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EF0BD8-46F8-2635-6EEC-9997F1CCA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85657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3646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96986-903D-6EBC-768C-D71B4A8E3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729607-EC9A-49CD-20ED-EEE025466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6194567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6C1A51-717C-4B2A-0092-8A4BA55586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8C6D26-337D-6105-D9E1-BF54E73D1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7798911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8608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73A3-8F6F-5663-7097-22371B8C4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C77E67-E1DE-D860-F692-A7D6CD3C73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1B1E92-D3AD-4ABE-91D6-A3C801F98BA7}" type="datetimeFigureOut">
              <a:rPr lang="en-SE" smtClean="0"/>
              <a:t>08/21/2023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2C42D1-17BE-E2E6-B4B6-14CEBFE89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BEA178-184D-5FA4-FB8D-E3769CA2E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7236FB-069A-4471-B35F-BDFBD532D937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640454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680180-7A66-1E19-9F40-60450AFDC1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1B1E92-D3AD-4ABE-91D6-A3C801F98BA7}" type="datetimeFigureOut">
              <a:rPr lang="en-SE" smtClean="0"/>
              <a:t>08/21/2023</a:t>
            </a:fld>
            <a:endParaRPr lang="en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143BE1-A33A-8497-4E79-3B8B6C325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4DF67-3293-3C6C-3A37-7700BE5A3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7236FB-069A-4471-B35F-BDFBD532D937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07572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749DB-8B44-E787-94E2-3E018BEE0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A45D0-9CC3-099F-B626-5B8FD8B09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9F5A6C-F078-5837-01AE-38DE3D1D8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0B88B-95C8-CC05-7B92-E2EC94AE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1B1E92-D3AD-4ABE-91D6-A3C801F98BA7}" type="datetimeFigureOut">
              <a:rPr lang="en-SE" smtClean="0"/>
              <a:t>08/21/2023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024B9E-23FC-9514-ECB2-6BDB6650C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5EADE8-4681-85F5-4204-97ACA8F95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7236FB-069A-4471-B35F-BDFBD532D937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292704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BB962-5A70-EA40-7BDB-E700C9B59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9BD65C-B6A8-0F75-FDD3-3F8EA436D2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EF0BD8-46F8-2635-6EEC-9997F1CCA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D37CD-BA50-3656-5525-C82D996434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1B1E92-D3AD-4ABE-91D6-A3C801F98BA7}" type="datetimeFigureOut">
              <a:rPr lang="en-SE" smtClean="0"/>
              <a:t>08/21/2023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299F16-AC53-B89A-86DE-6475D444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4F333-5D3F-D907-2FA6-B7FCD731A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7236FB-069A-4471-B35F-BDFBD532D937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857369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21CD1C-FE78-D577-1A7A-F245DE009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7C0C8-55AE-73C1-182E-CB0964C9E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F5B00-7AB3-2A63-5598-EAAD6E239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B1E92-D3AD-4ABE-91D6-A3C801F98BA7}" type="datetimeFigureOut">
              <a:rPr lang="en-SE" smtClean="0"/>
              <a:t>08/21/2023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C52E9-D6B9-D98C-833A-026B5C5B51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140DD-1A5D-3363-21AF-A4102A0EF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236FB-069A-4471-B35F-BDFBD532D937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9515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717" r:id="rId10"/>
    <p:sldLayoutId id="2147483658" r:id="rId11"/>
    <p:sldLayoutId id="2147483659" r:id="rId12"/>
    <p:sldLayoutId id="2147483718" r:id="rId13"/>
    <p:sldLayoutId id="2147483661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5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9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45000"/>
        <a:buFont typeface="Wingdings" panose="05000000000000000000" pitchFamily="2" charset="2"/>
        <a:buChar char="q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21CD1C-FE78-D577-1A7A-F245DE009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7C0C8-55AE-73C1-182E-CB0964C9E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4B7B4FF1-7597-2FCE-AEEB-8CB1330E80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62"/>
          <a:stretch/>
        </p:blipFill>
        <p:spPr>
          <a:xfrm>
            <a:off x="0" y="6331435"/>
            <a:ext cx="12192000" cy="535857"/>
          </a:xfrm>
          <a:prstGeom prst="rect">
            <a:avLst/>
          </a:prstGeom>
        </p:spPr>
      </p:pic>
      <p:pic>
        <p:nvPicPr>
          <p:cNvPr id="8" name="Bildobjekt 11">
            <a:extLst>
              <a:ext uri="{FF2B5EF4-FFF2-40B4-BE49-F238E27FC236}">
                <a16:creationId xmlns:a16="http://schemas.microsoft.com/office/drawing/2014/main" id="{E03D2FFB-512E-AAAF-D49F-E324681B156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70" y="6164147"/>
            <a:ext cx="2986216" cy="83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SE" sz="4400" kern="1200" dirty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5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9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45000"/>
        <a:buFont typeface="Wingdings" panose="05000000000000000000" pitchFamily="2" charset="2"/>
        <a:buChar char="q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21CD1C-FE78-D577-1A7A-F245DE009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7C0C8-55AE-73C1-182E-CB0964C9E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292293-1CDB-AF88-A8F5-82C4B7678318}"/>
              </a:ext>
            </a:extLst>
          </p:cNvPr>
          <p:cNvSpPr/>
          <p:nvPr userDrawn="1"/>
        </p:nvSpPr>
        <p:spPr>
          <a:xfrm>
            <a:off x="6267236" y="6333038"/>
            <a:ext cx="5924763" cy="534256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66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9" name="Bildobjekt 11">
            <a:extLst>
              <a:ext uri="{FF2B5EF4-FFF2-40B4-BE49-F238E27FC236}">
                <a16:creationId xmlns:a16="http://schemas.microsoft.com/office/drawing/2014/main" id="{5E3E39C7-E156-9A80-08E5-C0C20A6AFE0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076" y="6227376"/>
            <a:ext cx="2512923" cy="69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9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SE" sz="4400" kern="1200" dirty="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5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9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45000"/>
        <a:buFont typeface="Wingdings" panose="05000000000000000000" pitchFamily="2" charset="2"/>
        <a:buChar char="q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21CD1C-FE78-D577-1A7A-F245DE009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7C0C8-55AE-73C1-182E-CB0964C9E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pic>
        <p:nvPicPr>
          <p:cNvPr id="9" name="Bildobjekt 11">
            <a:extLst>
              <a:ext uri="{FF2B5EF4-FFF2-40B4-BE49-F238E27FC236}">
                <a16:creationId xmlns:a16="http://schemas.microsoft.com/office/drawing/2014/main" id="{5E3E39C7-E156-9A80-08E5-C0C20A6AFE0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076" y="6227376"/>
            <a:ext cx="2512923" cy="6990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C8854C-F60E-BA56-E9AB-8043CA8371FD}"/>
              </a:ext>
            </a:extLst>
          </p:cNvPr>
          <p:cNvSpPr/>
          <p:nvPr userDrawn="1"/>
        </p:nvSpPr>
        <p:spPr>
          <a:xfrm>
            <a:off x="2337" y="6328845"/>
            <a:ext cx="12191999" cy="534256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66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8" name="Bildobjekt 11">
            <a:extLst>
              <a:ext uri="{FF2B5EF4-FFF2-40B4-BE49-F238E27FC236}">
                <a16:creationId xmlns:a16="http://schemas.microsoft.com/office/drawing/2014/main" id="{2AC5C8DB-17B3-B863-EDF8-2CDC5ECBAE7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564" y="6171318"/>
            <a:ext cx="2986216" cy="83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SE" sz="4400" kern="1200" dirty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5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9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45000"/>
        <a:buFont typeface="Wingdings" panose="05000000000000000000" pitchFamily="2" charset="2"/>
        <a:buChar char="q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DFC1BE-115A-9E17-FAFB-558F9DA4E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Bildobjekt 11">
            <a:extLst>
              <a:ext uri="{FF2B5EF4-FFF2-40B4-BE49-F238E27FC236}">
                <a16:creationId xmlns:a16="http://schemas.microsoft.com/office/drawing/2014/main" id="{E24E147F-A3EF-9AB6-5690-232EEDCF7AE2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02" y="1425878"/>
            <a:ext cx="7197796" cy="200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DFC1BE-115A-9E17-FAFB-558F9DA4E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Bildobjekt 11">
            <a:extLst>
              <a:ext uri="{FF2B5EF4-FFF2-40B4-BE49-F238E27FC236}">
                <a16:creationId xmlns:a16="http://schemas.microsoft.com/office/drawing/2014/main" id="{E24E147F-A3EF-9AB6-5690-232EEDCF7AE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02" y="1425878"/>
            <a:ext cx="7197796" cy="200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37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BFD0E5-1605-6F72-1105-47C13DAC20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" r="10927" b="14781"/>
          <a:stretch/>
        </p:blipFill>
        <p:spPr>
          <a:xfrm>
            <a:off x="0" y="0"/>
            <a:ext cx="12262513" cy="6858000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F435B945-C190-3654-BA1F-3F200AD829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23951" r="11944" b="50494"/>
          <a:stretch/>
        </p:blipFill>
        <p:spPr>
          <a:xfrm>
            <a:off x="1360884" y="524652"/>
            <a:ext cx="9364133" cy="1752601"/>
          </a:xfrm>
          <a:prstGeom prst="rect">
            <a:avLst/>
          </a:prstGeom>
        </p:spPr>
      </p:pic>
      <p:grpSp>
        <p:nvGrpSpPr>
          <p:cNvPr id="23" name="Grupp 22">
            <a:extLst>
              <a:ext uri="{FF2B5EF4-FFF2-40B4-BE49-F238E27FC236}">
                <a16:creationId xmlns:a16="http://schemas.microsoft.com/office/drawing/2014/main" id="{3DEF6276-66CA-D3BE-E35E-CC692D27B14B}"/>
              </a:ext>
            </a:extLst>
          </p:cNvPr>
          <p:cNvGrpSpPr/>
          <p:nvPr/>
        </p:nvGrpSpPr>
        <p:grpSpPr>
          <a:xfrm>
            <a:off x="3332564" y="1881843"/>
            <a:ext cx="5526872" cy="5204570"/>
            <a:chOff x="3069796" y="1647926"/>
            <a:chExt cx="5526872" cy="5204570"/>
          </a:xfrm>
        </p:grpSpPr>
        <p:pic>
          <p:nvPicPr>
            <p:cNvPr id="12" name="Bild 11">
              <a:extLst>
                <a:ext uri="{FF2B5EF4-FFF2-40B4-BE49-F238E27FC236}">
                  <a16:creationId xmlns:a16="http://schemas.microsoft.com/office/drawing/2014/main" id="{DEC9C921-710F-EBDB-BC96-42E02CB35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69796" y="1647926"/>
              <a:ext cx="5526872" cy="5204570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D0201ACB-2C93-0269-EE30-43BDEC4A5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2999" y="3872473"/>
              <a:ext cx="1405550" cy="1014906"/>
            </a:xfrm>
            <a:prstGeom prst="rect">
              <a:avLst/>
            </a:prstGeom>
          </p:spPr>
        </p:pic>
        <p:pic>
          <p:nvPicPr>
            <p:cNvPr id="22" name="Bildobjekt 21" descr="En bild som visar text&#10;&#10;Automatiskt genererad beskrivning">
              <a:extLst>
                <a:ext uri="{FF2B5EF4-FFF2-40B4-BE49-F238E27FC236}">
                  <a16:creationId xmlns:a16="http://schemas.microsoft.com/office/drawing/2014/main" id="{83935DB7-818B-3CEC-9F98-BA078C79B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4663" y="3853691"/>
              <a:ext cx="1405550" cy="759065"/>
            </a:xfrm>
            <a:prstGeom prst="rect">
              <a:avLst/>
            </a:prstGeom>
          </p:spPr>
        </p:pic>
      </p:grpSp>
      <p:sp>
        <p:nvSpPr>
          <p:cNvPr id="2" name="textruta 1">
            <a:extLst>
              <a:ext uri="{FF2B5EF4-FFF2-40B4-BE49-F238E27FC236}">
                <a16:creationId xmlns:a16="http://schemas.microsoft.com/office/drawing/2014/main" id="{AECB23D4-4096-B7E1-7857-9656E353911A}"/>
              </a:ext>
            </a:extLst>
          </p:cNvPr>
          <p:cNvSpPr txBox="1"/>
          <p:nvPr/>
        </p:nvSpPr>
        <p:spPr>
          <a:xfrm>
            <a:off x="3863859" y="3332490"/>
            <a:ext cx="4358181" cy="871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>
                <a:solidFill>
                  <a:schemeClr val="bg1"/>
                </a:solidFill>
              </a:rPr>
              <a:t>AFFILIATED GROUPS OF EXCELLENCE at </a:t>
            </a:r>
            <a:br>
              <a:rPr lang="sv-SE">
                <a:solidFill>
                  <a:schemeClr val="bg1"/>
                </a:solidFill>
              </a:rPr>
            </a:br>
            <a:endParaRPr lang="sv-S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24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Background pattern&#10;&#10;Description automatically generated">
            <a:extLst>
              <a:ext uri="{FF2B5EF4-FFF2-40B4-BE49-F238E27FC236}">
                <a16:creationId xmlns:a16="http://schemas.microsoft.com/office/drawing/2014/main" id="{530D380F-BBAB-D57C-B133-ED9F1B1E0F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3" r="12099"/>
          <a:stretch/>
        </p:blipFill>
        <p:spPr>
          <a:xfrm>
            <a:off x="7767782" y="0"/>
            <a:ext cx="4424218" cy="6858000"/>
          </a:xfrm>
          <a:prstGeom prst="rect">
            <a:avLst/>
          </a:prstGeom>
        </p:spPr>
      </p:pic>
      <p:pic>
        <p:nvPicPr>
          <p:cNvPr id="6" name="Bildobjekt 6">
            <a:extLst>
              <a:ext uri="{FF2B5EF4-FFF2-40B4-BE49-F238E27FC236}">
                <a16:creationId xmlns:a16="http://schemas.microsoft.com/office/drawing/2014/main" id="{1A65DDC7-5A98-6611-BB66-B2E007D7C0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096" y="1750573"/>
            <a:ext cx="4765589" cy="3177059"/>
          </a:xfrm>
          <a:prstGeom prst="rect">
            <a:avLst/>
          </a:prstGeom>
          <a:noFill/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D5B0818-B3A0-A43C-FA70-5C4FBFC2A44D}"/>
              </a:ext>
            </a:extLst>
          </p:cNvPr>
          <p:cNvGrpSpPr/>
          <p:nvPr/>
        </p:nvGrpSpPr>
        <p:grpSpPr>
          <a:xfrm>
            <a:off x="840029" y="1488963"/>
            <a:ext cx="5511424" cy="1551650"/>
            <a:chOff x="5027267" y="1297862"/>
            <a:chExt cx="5511424" cy="155165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898157-E385-7881-DF54-8C85A145B8CA}"/>
                </a:ext>
              </a:extLst>
            </p:cNvPr>
            <p:cNvSpPr txBox="1"/>
            <p:nvPr/>
          </p:nvSpPr>
          <p:spPr>
            <a:xfrm>
              <a:off x="5027267" y="1297862"/>
              <a:ext cx="24353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chemeClr val="accent1"/>
                  </a:solidFill>
                  <a:latin typeface="Industry Medium" panose="00000600000000000000" pitchFamily="50" charset="0"/>
                </a:rPr>
                <a:t>Vision</a:t>
              </a:r>
              <a:endParaRPr lang="sv-SE" sz="2800">
                <a:solidFill>
                  <a:schemeClr val="accent1"/>
                </a:solidFill>
                <a:latin typeface="Industry Medium" panose="00000600000000000000" pitchFamily="50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0C33766-B910-9EA6-3129-12F242F9B933}"/>
                </a:ext>
              </a:extLst>
            </p:cNvPr>
            <p:cNvSpPr txBox="1"/>
            <p:nvPr/>
          </p:nvSpPr>
          <p:spPr>
            <a:xfrm>
              <a:off x="5027267" y="1833849"/>
              <a:ext cx="55114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</a:rPr>
                <a:t>Excellent research and competence in artificial intelligence, autonomous systems and software for the benefit of Swedish society and industry.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E9BC5C-01DE-A835-5D58-2EF54634F955}"/>
                </a:ext>
              </a:extLst>
            </p:cNvPr>
            <p:cNvCxnSpPr>
              <a:cxnSpLocks/>
            </p:cNvCxnSpPr>
            <p:nvPr/>
          </p:nvCxnSpPr>
          <p:spPr>
            <a:xfrm>
              <a:off x="5027267" y="1796367"/>
              <a:ext cx="5511424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F4E0813-46B8-EA93-F694-80716E8FBCFD}"/>
              </a:ext>
            </a:extLst>
          </p:cNvPr>
          <p:cNvGrpSpPr/>
          <p:nvPr/>
        </p:nvGrpSpPr>
        <p:grpSpPr>
          <a:xfrm>
            <a:off x="917085" y="3559566"/>
            <a:ext cx="5511424" cy="1859426"/>
            <a:chOff x="5027267" y="3376084"/>
            <a:chExt cx="5511424" cy="185942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29F727D-4BF1-088D-9DBB-04CE41562E75}"/>
                </a:ext>
              </a:extLst>
            </p:cNvPr>
            <p:cNvSpPr txBox="1"/>
            <p:nvPr/>
          </p:nvSpPr>
          <p:spPr>
            <a:xfrm>
              <a:off x="5027267" y="3376084"/>
              <a:ext cx="24353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chemeClr val="accent1"/>
                  </a:solidFill>
                  <a:latin typeface="Industry Medium" panose="00000600000000000000" pitchFamily="50" charset="0"/>
                </a:rPr>
                <a:t>Mission</a:t>
              </a:r>
              <a:endParaRPr lang="sv-SE" sz="2800">
                <a:solidFill>
                  <a:schemeClr val="accent1"/>
                </a:solidFill>
                <a:latin typeface="Industry Medium" panose="00000600000000000000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979F0F7-05A4-FC74-6DF2-8CADF407387D}"/>
                </a:ext>
              </a:extLst>
            </p:cNvPr>
            <p:cNvSpPr txBox="1"/>
            <p:nvPr/>
          </p:nvSpPr>
          <p:spPr>
            <a:xfrm>
              <a:off x="5027267" y="3912071"/>
              <a:ext cx="551142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</a:rPr>
                <a:t>Build a platform for world class academic research that interacts with leading companies and actors in Sweden to develop knowledge and competence for the future.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F2940E8-896D-03F3-E4D5-D7E566ADA4A6}"/>
                </a:ext>
              </a:extLst>
            </p:cNvPr>
            <p:cNvCxnSpPr>
              <a:cxnSpLocks/>
            </p:cNvCxnSpPr>
            <p:nvPr/>
          </p:nvCxnSpPr>
          <p:spPr>
            <a:xfrm>
              <a:off x="5027267" y="3874589"/>
              <a:ext cx="5511424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3207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15B48106-08E7-B9FD-9454-475C2A41B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/>
              <a:t>WASP in Numbers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5DF93977-CC65-0D5A-0E7B-70C1D959BE47}"/>
              </a:ext>
            </a:extLst>
          </p:cNvPr>
          <p:cNvGrpSpPr/>
          <p:nvPr/>
        </p:nvGrpSpPr>
        <p:grpSpPr>
          <a:xfrm>
            <a:off x="1540047" y="1975101"/>
            <a:ext cx="9111906" cy="2995843"/>
            <a:chOff x="1540047" y="1975101"/>
            <a:chExt cx="9111906" cy="2995843"/>
          </a:xfrm>
        </p:grpSpPr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B4B1E9C0-1ED3-00A2-0C1D-3394B19EFAC9}"/>
                </a:ext>
              </a:extLst>
            </p:cNvPr>
            <p:cNvSpPr/>
            <p:nvPr/>
          </p:nvSpPr>
          <p:spPr>
            <a:xfrm>
              <a:off x="1616170" y="1975101"/>
              <a:ext cx="2037874" cy="2037874"/>
            </a:xfrm>
            <a:prstGeom prst="flowChartConnector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047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i="0" u="none" strike="noStrike" baseline="0">
                  <a:solidFill>
                    <a:schemeClr val="accent1"/>
                  </a:solidFill>
                  <a:latin typeface="Industry Bold" panose="00000800000000000000" pitchFamily="50" charset="0"/>
                </a:rPr>
                <a:t>6.2</a:t>
              </a:r>
              <a:endParaRPr lang="en-GB" sz="2400" b="0" i="0" u="none" strike="noStrike" baseline="0">
                <a:solidFill>
                  <a:schemeClr val="accent1"/>
                </a:solidFill>
                <a:latin typeface="Industry Bold" panose="00000800000000000000" pitchFamily="50" charset="0"/>
              </a:endParaRPr>
            </a:p>
            <a:p>
              <a:pPr algn="ctr"/>
              <a:r>
                <a:rPr lang="en-GB" sz="2000" b="1" i="0" u="none" strike="noStrike" baseline="0">
                  <a:solidFill>
                    <a:schemeClr val="accent1"/>
                  </a:solidFill>
                  <a:latin typeface="Industry Bold" panose="00000800000000000000" pitchFamily="50" charset="0"/>
                </a:rPr>
                <a:t>Billion</a:t>
              </a:r>
              <a:endParaRPr 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01681094-C4E0-8B6E-EE2C-2A5700D1201B}"/>
                </a:ext>
              </a:extLst>
            </p:cNvPr>
            <p:cNvSpPr/>
            <p:nvPr/>
          </p:nvSpPr>
          <p:spPr>
            <a:xfrm>
              <a:off x="5039001" y="1975101"/>
              <a:ext cx="2037874" cy="2037874"/>
            </a:xfrm>
            <a:prstGeom prst="flowChartConnector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047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i="0" u="none" strike="noStrike" baseline="0">
                  <a:solidFill>
                    <a:schemeClr val="accent1"/>
                  </a:solidFill>
                  <a:latin typeface="Industry Bold" panose="00000800000000000000" pitchFamily="50" charset="0"/>
                </a:rPr>
                <a:t>600</a:t>
              </a:r>
              <a:endParaRPr lang="en-US" sz="2400">
                <a:solidFill>
                  <a:schemeClr val="accent1"/>
                </a:solidFill>
              </a:endParaRPr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F4D7182A-6563-035B-168E-A5E6D75C1392}"/>
                </a:ext>
              </a:extLst>
            </p:cNvPr>
            <p:cNvSpPr/>
            <p:nvPr/>
          </p:nvSpPr>
          <p:spPr>
            <a:xfrm>
              <a:off x="8461832" y="1975101"/>
              <a:ext cx="2037874" cy="2037874"/>
            </a:xfrm>
            <a:prstGeom prst="flowChartConnector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047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i="0" u="none" strike="noStrike" baseline="0">
                  <a:solidFill>
                    <a:schemeClr val="accent1"/>
                  </a:solidFill>
                  <a:latin typeface="Industry Bold" panose="00000800000000000000" pitchFamily="50" charset="0"/>
                </a:rPr>
                <a:t>80</a:t>
              </a:r>
              <a:endParaRPr lang="en-US" sz="2400">
                <a:solidFill>
                  <a:schemeClr val="accent1"/>
                </a:solidFill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427E37A-B78E-8C88-8EC9-E9419DEB9995}"/>
                </a:ext>
              </a:extLst>
            </p:cNvPr>
            <p:cNvSpPr txBox="1"/>
            <p:nvPr/>
          </p:nvSpPr>
          <p:spPr>
            <a:xfrm>
              <a:off x="1540047" y="4103847"/>
              <a:ext cx="2190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200" algn="ctr"/>
              <a:r>
                <a:rPr lang="en-US" sz="1800" b="1" i="0" u="none" strike="noStrike" baseline="0">
                  <a:solidFill>
                    <a:schemeClr val="tx2"/>
                  </a:solidFill>
                  <a:latin typeface="Industry Bold" panose="00000800000000000000" pitchFamily="50" charset="0"/>
                </a:rPr>
                <a:t>6.2 billion SEK for 16 years until 2031</a:t>
              </a:r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8BE303D-6EAB-11F9-ADEB-1D5567151FC9}"/>
                </a:ext>
              </a:extLst>
            </p:cNvPr>
            <p:cNvSpPr txBox="1"/>
            <p:nvPr/>
          </p:nvSpPr>
          <p:spPr>
            <a:xfrm>
              <a:off x="4930964" y="4103847"/>
              <a:ext cx="2190120" cy="76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200" algn="ctr"/>
              <a:r>
                <a:rPr lang="en-US" sz="1800" b="1" i="0" u="none" strike="noStrike" baseline="0">
                  <a:solidFill>
                    <a:schemeClr val="tx2"/>
                  </a:solidFill>
                  <a:latin typeface="Industry Bold" panose="00000800000000000000" pitchFamily="50" charset="0"/>
                </a:rPr>
                <a:t>600 Graduated PhDs</a:t>
              </a:r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B413DB-635A-C87C-1E8E-00BD8E2AC017}"/>
                </a:ext>
              </a:extLst>
            </p:cNvPr>
            <p:cNvSpPr txBox="1"/>
            <p:nvPr/>
          </p:nvSpPr>
          <p:spPr>
            <a:xfrm>
              <a:off x="8461833" y="4047614"/>
              <a:ext cx="21901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200" algn="ctr"/>
              <a:r>
                <a:rPr lang="en-US" sz="1800" b="1" i="0" u="none" strike="noStrike" baseline="0">
                  <a:solidFill>
                    <a:schemeClr val="tx2"/>
                  </a:solidFill>
                  <a:latin typeface="Industry Bold" panose="00000800000000000000" pitchFamily="50" charset="0"/>
                </a:rPr>
                <a:t>80 Faculty</a:t>
              </a:r>
            </a:p>
            <a:p>
              <a:pPr marR="200" algn="ctr"/>
              <a:r>
                <a:rPr lang="en-US" sz="1800" b="1" i="0" u="none" strike="noStrike" baseline="0">
                  <a:solidFill>
                    <a:schemeClr val="tx2"/>
                  </a:solidFill>
                  <a:latin typeface="Industry Bold" panose="00000800000000000000" pitchFamily="50" charset="0"/>
                </a:rPr>
                <a:t>Recruitments</a:t>
              </a:r>
            </a:p>
            <a:p>
              <a:pPr marR="200" algn="ctr"/>
              <a:endParaRPr lang="en-GB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0967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objekt 13">
            <a:extLst>
              <a:ext uri="{FF2B5EF4-FFF2-40B4-BE49-F238E27FC236}">
                <a16:creationId xmlns:a16="http://schemas.microsoft.com/office/drawing/2014/main" id="{001C4EAC-2A17-EFE2-1183-B3A0C512FA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" r="65831"/>
          <a:stretch/>
        </p:blipFill>
        <p:spPr>
          <a:xfrm>
            <a:off x="7767782" y="-1"/>
            <a:ext cx="4424218" cy="63338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5C383E1-6F7A-A0DB-9068-F7552C823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547" y="989012"/>
            <a:ext cx="5856576" cy="635000"/>
          </a:xfrm>
        </p:spPr>
        <p:txBody>
          <a:bodyPr>
            <a:normAutofit/>
          </a:bodyPr>
          <a:lstStyle/>
          <a:p>
            <a:r>
              <a:rPr lang="en-US"/>
              <a:t>WASP Instruments</a:t>
            </a:r>
            <a:endParaRPr lang="en-US" sz="28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9B0A59-C10B-5974-D61B-62077F84E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383" y="1974209"/>
            <a:ext cx="5667505" cy="40060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000"/>
              <a:t>The program acts through six strategic instruments. Each instrument is realized by different initiatives and activities.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/>
              <a:t>Research program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/>
              <a:t>Graduate school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/>
              <a:t>Recruitment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/>
              <a:t>Research arenas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/>
              <a:t>Internationalization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/>
              <a:t>Communication events networking</a:t>
            </a:r>
          </a:p>
        </p:txBody>
      </p:sp>
    </p:spTree>
    <p:extLst>
      <p:ext uri="{BB962C8B-B14F-4D97-AF65-F5344CB8AC3E}">
        <p14:creationId xmlns:p14="http://schemas.microsoft.com/office/powerpoint/2010/main" val="750941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735415-3D04-E4C3-567D-BA0520FB7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547" y="652828"/>
            <a:ext cx="5849203" cy="1325563"/>
          </a:xfrm>
        </p:spPr>
        <p:txBody>
          <a:bodyPr>
            <a:normAutofit/>
          </a:bodyPr>
          <a:lstStyle/>
          <a:p>
            <a:r>
              <a:rPr lang="sv-SE" sz="3200"/>
              <a:t>Attracting world-class talent to Sweden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1AE36AD-B909-A78B-092F-FE99704128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383" y="2215122"/>
            <a:ext cx="5181600" cy="2664488"/>
          </a:xfrm>
        </p:spPr>
        <p:txBody>
          <a:bodyPr>
            <a:normAutofit fontScale="92500"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15 recruitments in autonomous systems and software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Top-level recruitments of Wallenberg Chairs, now 9 in total (4 guest professors)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Recruitment of assistant/associate professors in AI, now 36 in total</a:t>
            </a:r>
          </a:p>
          <a:p>
            <a:endParaRPr lang="sv-SE" sz="2000" dirty="0"/>
          </a:p>
        </p:txBody>
      </p:sp>
      <p:pic>
        <p:nvPicPr>
          <p:cNvPr id="6" name="Bildobjekt 5" descr="En bild som visar står&#10;&#10;Automatiskt genererad beskrivning">
            <a:extLst>
              <a:ext uri="{FF2B5EF4-FFF2-40B4-BE49-F238E27FC236}">
                <a16:creationId xmlns:a16="http://schemas.microsoft.com/office/drawing/2014/main" id="{180338CD-C779-59B5-893E-8235093D6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068" y="0"/>
            <a:ext cx="5517931" cy="635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84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objekt 13">
            <a:extLst>
              <a:ext uri="{FF2B5EF4-FFF2-40B4-BE49-F238E27FC236}">
                <a16:creationId xmlns:a16="http://schemas.microsoft.com/office/drawing/2014/main" id="{001C4EAC-2A17-EFE2-1183-B3A0C512FA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4" t="14306" r="27841" b="361"/>
          <a:stretch/>
        </p:blipFill>
        <p:spPr>
          <a:xfrm>
            <a:off x="6652136" y="-1"/>
            <a:ext cx="5539864" cy="63338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5C383E1-6F7A-A0DB-9068-F7552C823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547" y="989012"/>
            <a:ext cx="5856576" cy="635000"/>
          </a:xfrm>
        </p:spPr>
        <p:txBody>
          <a:bodyPr>
            <a:noAutofit/>
          </a:bodyPr>
          <a:lstStyle/>
          <a:p>
            <a:r>
              <a:rPr lang="sv-SE"/>
              <a:t>WASP </a:t>
            </a:r>
            <a:r>
              <a:rPr lang="sv-SE" err="1"/>
              <a:t>providing</a:t>
            </a:r>
            <a:r>
              <a:rPr lang="sv-SE"/>
              <a:t> </a:t>
            </a:r>
            <a:r>
              <a:rPr lang="sv-SE" err="1"/>
              <a:t>competence</a:t>
            </a:r>
            <a:r>
              <a:rPr lang="sv-SE"/>
              <a:t> for the </a:t>
            </a:r>
            <a:r>
              <a:rPr lang="sv-SE" err="1"/>
              <a:t>future</a:t>
            </a:r>
            <a:endParaRPr lang="en-US" sz="24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9B0A59-C10B-5974-D61B-62077F84E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383" y="1974209"/>
            <a:ext cx="5647221" cy="400605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WASP Graduate School 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400+ active PhDs students 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Including 100 industrial PhD students 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90+ have defended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8661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objekt 13">
            <a:extLst>
              <a:ext uri="{FF2B5EF4-FFF2-40B4-BE49-F238E27FC236}">
                <a16:creationId xmlns:a16="http://schemas.microsoft.com/office/drawing/2014/main" id="{001C4EAC-2A17-EFE2-1183-B3A0C512FA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7" t="13755" r="27074" b="2790"/>
          <a:stretch/>
        </p:blipFill>
        <p:spPr>
          <a:xfrm>
            <a:off x="6652136" y="-1"/>
            <a:ext cx="5539864" cy="63338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5C383E1-6F7A-A0DB-9068-F7552C823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547" y="989012"/>
            <a:ext cx="5856576" cy="635000"/>
          </a:xfrm>
        </p:spPr>
        <p:txBody>
          <a:bodyPr>
            <a:noAutofit/>
          </a:bodyPr>
          <a:lstStyle/>
          <a:p>
            <a:r>
              <a:rPr lang="sv-SE" err="1"/>
              <a:t>Promoting</a:t>
            </a:r>
            <a:r>
              <a:rPr lang="sv-SE"/>
              <a:t> </a:t>
            </a:r>
            <a:r>
              <a:rPr lang="sv-SE" err="1"/>
              <a:t>excellence</a:t>
            </a:r>
            <a:br>
              <a:rPr lang="sv-SE"/>
            </a:br>
            <a:r>
              <a:rPr lang="sv-SE" err="1"/>
              <a:t>through</a:t>
            </a:r>
            <a:r>
              <a:rPr lang="sv-SE"/>
              <a:t> </a:t>
            </a:r>
            <a:r>
              <a:rPr lang="sv-SE" err="1"/>
              <a:t>collaborations</a:t>
            </a:r>
            <a:endParaRPr lang="en-US" sz="24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9B0A59-C10B-5974-D61B-62077F84E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383" y="1974209"/>
            <a:ext cx="5647221" cy="400605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1000 persons engaged in WASP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9 NESTs projects (Network, Excellence, Synergies, Teams)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28 joint projects with DDLS (Data Driven Life Science)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8 Industry Bridge projects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Networking and events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9108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objekt 13">
            <a:extLst>
              <a:ext uri="{FF2B5EF4-FFF2-40B4-BE49-F238E27FC236}">
                <a16:creationId xmlns:a16="http://schemas.microsoft.com/office/drawing/2014/main" id="{001C4EAC-2A17-EFE2-1183-B3A0C512FA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1" r="27122" b="5985"/>
          <a:stretch/>
        </p:blipFill>
        <p:spPr>
          <a:xfrm>
            <a:off x="6652136" y="-1"/>
            <a:ext cx="5539864" cy="6333893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5C383E1-6F7A-A0DB-9068-F7552C823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547" y="989012"/>
            <a:ext cx="5856576" cy="635000"/>
          </a:xfrm>
        </p:spPr>
        <p:txBody>
          <a:bodyPr>
            <a:noAutofit/>
          </a:bodyPr>
          <a:lstStyle/>
          <a:p>
            <a:r>
              <a:rPr lang="en-US"/>
              <a:t>Societal impact and industrial collaboration</a:t>
            </a:r>
            <a:endParaRPr lang="en-US" sz="24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9B0A59-C10B-5974-D61B-62077F84E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383" y="1974209"/>
            <a:ext cx="5787740" cy="400605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80 companies and agencies engaged in WASP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Goal to examine 150 Industrial PhDs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Research arenas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Two scenario driven arenas: </a:t>
            </a:r>
            <a:r>
              <a:rPr lang="en-US" sz="2000"/>
              <a:t>Public Safety </a:t>
            </a:r>
            <a:r>
              <a:rPr lang="en-US" sz="2000" dirty="0"/>
              <a:t>and Robotics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Two technology driven arenas: Ops and Media &amp; Language</a:t>
            </a:r>
            <a:endParaRPr lang="en-US" sz="2000" b="1" dirty="0">
              <a:solidFill>
                <a:schemeClr val="accent2"/>
              </a:solidFill>
              <a:latin typeface="Industry Medium" panose="00000600000000000000" pitchFamily="50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8D08E2-9D9D-4E16-595A-3ABFE9CEA40F}"/>
              </a:ext>
            </a:extLst>
          </p:cNvPr>
          <p:cNvSpPr txBox="1"/>
          <p:nvPr/>
        </p:nvSpPr>
        <p:spPr>
          <a:xfrm rot="16200000">
            <a:off x="11181458" y="810487"/>
            <a:ext cx="1821030" cy="200055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700">
                <a:effectLst/>
                <a:latin typeface="Segoe UI" panose="020B0502040204020203" pitchFamily="34" charset="0"/>
              </a:rPr>
              <a:t>Photo: Thor Balkhed, Linköping University</a:t>
            </a:r>
            <a:endParaRPr lang="en-US" sz="70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211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ASP">
      <a:dk1>
        <a:sysClr val="windowText" lastClr="000000"/>
      </a:dk1>
      <a:lt1>
        <a:sysClr val="window" lastClr="FFFFFF"/>
      </a:lt1>
      <a:dk2>
        <a:srgbClr val="425052"/>
      </a:dk2>
      <a:lt2>
        <a:srgbClr val="B3BEBD"/>
      </a:lt2>
      <a:accent1>
        <a:srgbClr val="1A8DAD"/>
      </a:accent1>
      <a:accent2>
        <a:srgbClr val="425052"/>
      </a:accent2>
      <a:accent3>
        <a:srgbClr val="B3BEBD"/>
      </a:accent3>
      <a:accent4>
        <a:srgbClr val="E83278"/>
      </a:accent4>
      <a:accent5>
        <a:srgbClr val="003960"/>
      </a:accent5>
      <a:accent6>
        <a:srgbClr val="DF5169"/>
      </a:accent6>
      <a:hlink>
        <a:srgbClr val="0563C1"/>
      </a:hlink>
      <a:folHlink>
        <a:srgbClr val="954F72"/>
      </a:folHlink>
    </a:clrScheme>
    <a:fontScheme name="Custom 2">
      <a:majorFont>
        <a:latin typeface="Industry Bold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WASP">
      <a:dk1>
        <a:sysClr val="windowText" lastClr="000000"/>
      </a:dk1>
      <a:lt1>
        <a:sysClr val="window" lastClr="FFFFFF"/>
      </a:lt1>
      <a:dk2>
        <a:srgbClr val="425052"/>
      </a:dk2>
      <a:lt2>
        <a:srgbClr val="B3BEBD"/>
      </a:lt2>
      <a:accent1>
        <a:srgbClr val="1A8DAD"/>
      </a:accent1>
      <a:accent2>
        <a:srgbClr val="425052"/>
      </a:accent2>
      <a:accent3>
        <a:srgbClr val="B3BEBD"/>
      </a:accent3>
      <a:accent4>
        <a:srgbClr val="E83278"/>
      </a:accent4>
      <a:accent5>
        <a:srgbClr val="003960"/>
      </a:accent5>
      <a:accent6>
        <a:srgbClr val="DF5169"/>
      </a:accent6>
      <a:hlink>
        <a:srgbClr val="0563C1"/>
      </a:hlink>
      <a:folHlink>
        <a:srgbClr val="954F72"/>
      </a:folHlink>
    </a:clrScheme>
    <a:fontScheme name="Custom 2">
      <a:majorFont>
        <a:latin typeface="Industry Bold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WASP">
      <a:dk1>
        <a:sysClr val="windowText" lastClr="000000"/>
      </a:dk1>
      <a:lt1>
        <a:sysClr val="window" lastClr="FFFFFF"/>
      </a:lt1>
      <a:dk2>
        <a:srgbClr val="425052"/>
      </a:dk2>
      <a:lt2>
        <a:srgbClr val="B3BEBD"/>
      </a:lt2>
      <a:accent1>
        <a:srgbClr val="1A8DAD"/>
      </a:accent1>
      <a:accent2>
        <a:srgbClr val="425052"/>
      </a:accent2>
      <a:accent3>
        <a:srgbClr val="B3BEBD"/>
      </a:accent3>
      <a:accent4>
        <a:srgbClr val="E83278"/>
      </a:accent4>
      <a:accent5>
        <a:srgbClr val="003960"/>
      </a:accent5>
      <a:accent6>
        <a:srgbClr val="DF5169"/>
      </a:accent6>
      <a:hlink>
        <a:srgbClr val="0563C1"/>
      </a:hlink>
      <a:folHlink>
        <a:srgbClr val="954F72"/>
      </a:folHlink>
    </a:clrScheme>
    <a:fontScheme name="Custom 2">
      <a:majorFont>
        <a:latin typeface="Industry Bold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WASP">
      <a:dk1>
        <a:sysClr val="windowText" lastClr="000000"/>
      </a:dk1>
      <a:lt1>
        <a:sysClr val="window" lastClr="FFFFFF"/>
      </a:lt1>
      <a:dk2>
        <a:srgbClr val="425052"/>
      </a:dk2>
      <a:lt2>
        <a:srgbClr val="B3BEBD"/>
      </a:lt2>
      <a:accent1>
        <a:srgbClr val="1A8DAD"/>
      </a:accent1>
      <a:accent2>
        <a:srgbClr val="425052"/>
      </a:accent2>
      <a:accent3>
        <a:srgbClr val="B3BEBD"/>
      </a:accent3>
      <a:accent4>
        <a:srgbClr val="E83278"/>
      </a:accent4>
      <a:accent5>
        <a:srgbClr val="003960"/>
      </a:accent5>
      <a:accent6>
        <a:srgbClr val="DF5169"/>
      </a:accent6>
      <a:hlink>
        <a:srgbClr val="0563C1"/>
      </a:hlink>
      <a:folHlink>
        <a:srgbClr val="954F72"/>
      </a:folHlink>
    </a:clrScheme>
    <a:fontScheme name="Custom 2">
      <a:majorFont>
        <a:latin typeface="Industry Bold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B1B17F149A9524E91720060537F453E" ma:contentTypeVersion="17" ma:contentTypeDescription="Skapa ett nytt dokument." ma:contentTypeScope="" ma:versionID="b5adb8fbe5997d32ff60ea383217d817">
  <xsd:schema xmlns:xsd="http://www.w3.org/2001/XMLSchema" xmlns:xs="http://www.w3.org/2001/XMLSchema" xmlns:p="http://schemas.microsoft.com/office/2006/metadata/properties" xmlns:ns2="b1b62f87-1fbe-46e3-8000-686f21967264" xmlns:ns3="2174ca1c-e6a1-47cb-a001-1100258be397" targetNamespace="http://schemas.microsoft.com/office/2006/metadata/properties" ma:root="true" ma:fieldsID="fcf3b0351a3d8046a76b3e2bce133430" ns2:_="" ns3:_="">
    <xsd:import namespace="b1b62f87-1fbe-46e3-8000-686f21967264"/>
    <xsd:import namespace="2174ca1c-e6a1-47cb-a001-1100258be3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b62f87-1fbe-46e3-8000-686f219672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efd87c23-3b26-4c21-8b68-2b72671138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4ca1c-e6a1-47cb-a001-1100258be39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faf4927-8050-4a0d-822c-a9645bd440bd}" ma:internalName="TaxCatchAll" ma:showField="CatchAllData" ma:web="2174ca1c-e6a1-47cb-a001-1100258be3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b62f87-1fbe-46e3-8000-686f21967264">
      <Terms xmlns="http://schemas.microsoft.com/office/infopath/2007/PartnerControls"/>
    </lcf76f155ced4ddcb4097134ff3c332f>
    <TaxCatchAll xmlns="2174ca1c-e6a1-47cb-a001-1100258be39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532F4D-036B-4DA4-AC40-D1C5B4D1A3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b62f87-1fbe-46e3-8000-686f21967264"/>
    <ds:schemaRef ds:uri="2174ca1c-e6a1-47cb-a001-1100258be3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EEE543-16D8-4DCD-89DC-2AD4863CC308}">
  <ds:schemaRefs>
    <ds:schemaRef ds:uri="2174ca1c-e6a1-47cb-a001-1100258be397"/>
    <ds:schemaRef ds:uri="b1b62f87-1fbe-46e3-8000-686f2196726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9F1D5C9-C09A-4D9D-BD87-D10998FE0C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Words>282</Words>
  <Application>Microsoft Office PowerPoint</Application>
  <PresentationFormat>Bredbild</PresentationFormat>
  <Paragraphs>55</Paragraphs>
  <Slides>10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10</vt:i4>
      </vt:variant>
    </vt:vector>
  </HeadingPairs>
  <TitlesOfParts>
    <vt:vector size="21" baseType="lpstr">
      <vt:lpstr>Arial</vt:lpstr>
      <vt:lpstr>Calibri</vt:lpstr>
      <vt:lpstr>Industry Bold</vt:lpstr>
      <vt:lpstr>Industry Medium</vt:lpstr>
      <vt:lpstr>Myriad Pro</vt:lpstr>
      <vt:lpstr>Segoe UI</vt:lpstr>
      <vt:lpstr>Wingdings</vt:lpstr>
      <vt:lpstr>Office Theme</vt:lpstr>
      <vt:lpstr>1_Office Theme</vt:lpstr>
      <vt:lpstr>2_Office Theme</vt:lpstr>
      <vt:lpstr>3_Office Theme</vt:lpstr>
      <vt:lpstr>PowerPoint-presentation</vt:lpstr>
      <vt:lpstr>PowerPoint-presentation</vt:lpstr>
      <vt:lpstr>PowerPoint-presentation</vt:lpstr>
      <vt:lpstr>WASP in Numbers</vt:lpstr>
      <vt:lpstr>WASP Instruments</vt:lpstr>
      <vt:lpstr>Attracting world-class talent to Sweden</vt:lpstr>
      <vt:lpstr>WASP providing competence for the future</vt:lpstr>
      <vt:lpstr>Promoting excellence through collaborations</vt:lpstr>
      <vt:lpstr>Societal impact and industrial collaboration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Mina Mani Kashani</dc:creator>
  <cp:lastModifiedBy>Marie Helsing Västfjäll</cp:lastModifiedBy>
  <cp:revision>3</cp:revision>
  <dcterms:created xsi:type="dcterms:W3CDTF">2022-05-03T13:02:40Z</dcterms:created>
  <dcterms:modified xsi:type="dcterms:W3CDTF">2023-08-21T07:41:30Z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0x0101003B1B17F149A9524E91720060537F453E</vt:lpwstr>
  </property>
  <property fmtid="{D5CDD505-2E9C-101B-9397-08002B2CF9AE}" pid="3" name="MediaServiceImageTags">
    <vt:lpwstr/>
  </property>
</Properties>
</file>