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89" r:id="rId6"/>
    <p:sldMasterId id="2147483703" r:id="rId7"/>
  </p:sldMasterIdLst>
  <p:notesMasterIdLst>
    <p:notesMasterId r:id="rId18"/>
  </p:notesMasterIdLst>
  <p:sldIdLst>
    <p:sldId id="257" r:id="rId8"/>
    <p:sldId id="258" r:id="rId9"/>
    <p:sldId id="9200" r:id="rId10"/>
    <p:sldId id="280" r:id="rId11"/>
    <p:sldId id="284" r:id="rId12"/>
    <p:sldId id="288" r:id="rId13"/>
    <p:sldId id="283" r:id="rId14"/>
    <p:sldId id="282" r:id="rId15"/>
    <p:sldId id="305" r:id="rId16"/>
    <p:sldId id="294" r:id="rId17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0EE62-E271-2D15-553B-91F36EDCF267}" name="Natalie Pintar" initials="NP" userId="Natalie Pinta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Pintar" userId="aabee61e-e7ed-43d1-b4b7-a792923beae8" providerId="ADAL" clId="{79305238-C374-49BE-885A-BC6943EF8C7F}"/>
    <pc:docChg chg="undo custSel addSld delSld">
      <pc:chgData name="Natalie Pintar" userId="aabee61e-e7ed-43d1-b4b7-a792923beae8" providerId="ADAL" clId="{79305238-C374-49BE-885A-BC6943EF8C7F}" dt="2022-06-03T11:28:10.410" v="57" actId="47"/>
      <pc:docMkLst>
        <pc:docMk/>
      </pc:docMkLst>
      <pc:sldChg chg="del">
        <pc:chgData name="Natalie Pintar" userId="aabee61e-e7ed-43d1-b4b7-a792923beae8" providerId="ADAL" clId="{79305238-C374-49BE-885A-BC6943EF8C7F}" dt="2022-05-20T06:46:02.151" v="37" actId="47"/>
        <pc:sldMkLst>
          <pc:docMk/>
          <pc:sldMk cId="907168313" sldId="260"/>
        </pc:sldMkLst>
      </pc:sldChg>
      <pc:sldChg chg="del">
        <pc:chgData name="Natalie Pintar" userId="aabee61e-e7ed-43d1-b4b7-a792923beae8" providerId="ADAL" clId="{79305238-C374-49BE-885A-BC6943EF8C7F}" dt="2022-05-20T06:46:02.968" v="38" actId="47"/>
        <pc:sldMkLst>
          <pc:docMk/>
          <pc:sldMk cId="1763383848" sldId="266"/>
        </pc:sldMkLst>
      </pc:sldChg>
      <pc:sldChg chg="del">
        <pc:chgData name="Natalie Pintar" userId="aabee61e-e7ed-43d1-b4b7-a792923beae8" providerId="ADAL" clId="{79305238-C374-49BE-885A-BC6943EF8C7F}" dt="2022-05-20T06:44:54.095" v="6" actId="47"/>
        <pc:sldMkLst>
          <pc:docMk/>
          <pc:sldMk cId="3950940522" sldId="271"/>
        </pc:sldMkLst>
      </pc:sldChg>
      <pc:sldChg chg="del">
        <pc:chgData name="Natalie Pintar" userId="aabee61e-e7ed-43d1-b4b7-a792923beae8" providerId="ADAL" clId="{79305238-C374-49BE-885A-BC6943EF8C7F}" dt="2022-05-20T06:44:28.954" v="1" actId="47"/>
        <pc:sldMkLst>
          <pc:docMk/>
          <pc:sldMk cId="1703207620" sldId="272"/>
        </pc:sldMkLst>
      </pc:sldChg>
      <pc:sldChg chg="del">
        <pc:chgData name="Natalie Pintar" userId="aabee61e-e7ed-43d1-b4b7-a792923beae8" providerId="ADAL" clId="{79305238-C374-49BE-885A-BC6943EF8C7F}" dt="2022-05-20T06:46:01.250" v="36" actId="47"/>
        <pc:sldMkLst>
          <pc:docMk/>
          <pc:sldMk cId="2984909251" sldId="278"/>
        </pc:sldMkLst>
      </pc:sldChg>
      <pc:sldChg chg="del">
        <pc:chgData name="Natalie Pintar" userId="aabee61e-e7ed-43d1-b4b7-a792923beae8" providerId="ADAL" clId="{79305238-C374-49BE-885A-BC6943EF8C7F}" dt="2022-05-20T06:46:10.803" v="45" actId="47"/>
        <pc:sldMkLst>
          <pc:docMk/>
          <pc:sldMk cId="2952369764" sldId="279"/>
        </pc:sldMkLst>
      </pc:sldChg>
      <pc:sldChg chg="del">
        <pc:chgData name="Natalie Pintar" userId="aabee61e-e7ed-43d1-b4b7-a792923beae8" providerId="ADAL" clId="{79305238-C374-49BE-885A-BC6943EF8C7F}" dt="2022-05-20T06:45:23.107" v="18" actId="47"/>
        <pc:sldMkLst>
          <pc:docMk/>
          <pc:sldMk cId="3452506202" sldId="290"/>
        </pc:sldMkLst>
      </pc:sldChg>
      <pc:sldChg chg="del">
        <pc:chgData name="Natalie Pintar" userId="aabee61e-e7ed-43d1-b4b7-a792923beae8" providerId="ADAL" clId="{79305238-C374-49BE-885A-BC6943EF8C7F}" dt="2022-05-20T06:45:59.641" v="34" actId="47"/>
        <pc:sldMkLst>
          <pc:docMk/>
          <pc:sldMk cId="4285243921" sldId="291"/>
        </pc:sldMkLst>
      </pc:sldChg>
      <pc:sldChg chg="del">
        <pc:chgData name="Natalie Pintar" userId="aabee61e-e7ed-43d1-b4b7-a792923beae8" providerId="ADAL" clId="{79305238-C374-49BE-885A-BC6943EF8C7F}" dt="2022-05-20T06:44:50.029" v="2" actId="47"/>
        <pc:sldMkLst>
          <pc:docMk/>
          <pc:sldMk cId="1770967469" sldId="293"/>
        </pc:sldMkLst>
      </pc:sldChg>
      <pc:sldChg chg="add del">
        <pc:chgData name="Natalie Pintar" userId="aabee61e-e7ed-43d1-b4b7-a792923beae8" providerId="ADAL" clId="{79305238-C374-49BE-885A-BC6943EF8C7F}" dt="2022-05-25T07:53:55.714" v="54" actId="2696"/>
        <pc:sldMkLst>
          <pc:docMk/>
          <pc:sldMk cId="4079665472" sldId="294"/>
        </pc:sldMkLst>
      </pc:sldChg>
      <pc:sldChg chg="del">
        <pc:chgData name="Natalie Pintar" userId="aabee61e-e7ed-43d1-b4b7-a792923beae8" providerId="ADAL" clId="{79305238-C374-49BE-885A-BC6943EF8C7F}" dt="2022-05-20T06:44:58.122" v="10" actId="47"/>
        <pc:sldMkLst>
          <pc:docMk/>
          <pc:sldMk cId="1340124790" sldId="298"/>
        </pc:sldMkLst>
      </pc:sldChg>
      <pc:sldChg chg="del">
        <pc:chgData name="Natalie Pintar" userId="aabee61e-e7ed-43d1-b4b7-a792923beae8" providerId="ADAL" clId="{79305238-C374-49BE-885A-BC6943EF8C7F}" dt="2022-05-20T06:44:53.425" v="5" actId="47"/>
        <pc:sldMkLst>
          <pc:docMk/>
          <pc:sldMk cId="1143188534" sldId="308"/>
        </pc:sldMkLst>
      </pc:sldChg>
      <pc:sldChg chg="del">
        <pc:chgData name="Natalie Pintar" userId="aabee61e-e7ed-43d1-b4b7-a792923beae8" providerId="ADAL" clId="{79305238-C374-49BE-885A-BC6943EF8C7F}" dt="2022-06-03T11:28:10.410" v="57" actId="47"/>
        <pc:sldMkLst>
          <pc:docMk/>
          <pc:sldMk cId="2287858406" sldId="387"/>
        </pc:sldMkLst>
      </pc:sldChg>
      <pc:sldChg chg="del">
        <pc:chgData name="Natalie Pintar" userId="aabee61e-e7ed-43d1-b4b7-a792923beae8" providerId="ADAL" clId="{79305238-C374-49BE-885A-BC6943EF8C7F}" dt="2022-05-20T06:45:27.901" v="25" actId="47"/>
        <pc:sldMkLst>
          <pc:docMk/>
          <pc:sldMk cId="3534569404" sldId="388"/>
        </pc:sldMkLst>
      </pc:sldChg>
      <pc:sldChg chg="del">
        <pc:chgData name="Natalie Pintar" userId="aabee61e-e7ed-43d1-b4b7-a792923beae8" providerId="ADAL" clId="{79305238-C374-49BE-885A-BC6943EF8C7F}" dt="2022-05-20T06:45:29.156" v="27" actId="47"/>
        <pc:sldMkLst>
          <pc:docMk/>
          <pc:sldMk cId="1128426935" sldId="389"/>
        </pc:sldMkLst>
      </pc:sldChg>
      <pc:sldChg chg="del">
        <pc:chgData name="Natalie Pintar" userId="aabee61e-e7ed-43d1-b4b7-a792923beae8" providerId="ADAL" clId="{79305238-C374-49BE-885A-BC6943EF8C7F}" dt="2022-05-20T06:45:39.083" v="31" actId="47"/>
        <pc:sldMkLst>
          <pc:docMk/>
          <pc:sldMk cId="3423103138" sldId="390"/>
        </pc:sldMkLst>
      </pc:sldChg>
      <pc:sldChg chg="del">
        <pc:chgData name="Natalie Pintar" userId="aabee61e-e7ed-43d1-b4b7-a792923beae8" providerId="ADAL" clId="{79305238-C374-49BE-885A-BC6943EF8C7F}" dt="2022-05-20T06:44:52.653" v="4" actId="47"/>
        <pc:sldMkLst>
          <pc:docMk/>
          <pc:sldMk cId="3036589776" sldId="723"/>
        </pc:sldMkLst>
      </pc:sldChg>
      <pc:sldChg chg="del">
        <pc:chgData name="Natalie Pintar" userId="aabee61e-e7ed-43d1-b4b7-a792923beae8" providerId="ADAL" clId="{79305238-C374-49BE-885A-BC6943EF8C7F}" dt="2022-05-20T06:45:26.583" v="23" actId="47"/>
        <pc:sldMkLst>
          <pc:docMk/>
          <pc:sldMk cId="813174567" sldId="727"/>
        </pc:sldMkLst>
      </pc:sldChg>
      <pc:sldChg chg="del">
        <pc:chgData name="Natalie Pintar" userId="aabee61e-e7ed-43d1-b4b7-a792923beae8" providerId="ADAL" clId="{79305238-C374-49BE-885A-BC6943EF8C7F}" dt="2022-05-20T06:44:55.862" v="8" actId="47"/>
        <pc:sldMkLst>
          <pc:docMk/>
          <pc:sldMk cId="1789244508" sldId="772"/>
        </pc:sldMkLst>
      </pc:sldChg>
      <pc:sldChg chg="del">
        <pc:chgData name="Natalie Pintar" userId="aabee61e-e7ed-43d1-b4b7-a792923beae8" providerId="ADAL" clId="{79305238-C374-49BE-885A-BC6943EF8C7F}" dt="2022-05-20T06:45:17.583" v="14" actId="47"/>
        <pc:sldMkLst>
          <pc:docMk/>
          <pc:sldMk cId="2243168871" sldId="796"/>
        </pc:sldMkLst>
      </pc:sldChg>
      <pc:sldChg chg="del">
        <pc:chgData name="Natalie Pintar" userId="aabee61e-e7ed-43d1-b4b7-a792923beae8" providerId="ADAL" clId="{79305238-C374-49BE-885A-BC6943EF8C7F}" dt="2022-05-20T06:45:20.344" v="15" actId="47"/>
        <pc:sldMkLst>
          <pc:docMk/>
          <pc:sldMk cId="2860613466" sldId="798"/>
        </pc:sldMkLst>
      </pc:sldChg>
      <pc:sldChg chg="del">
        <pc:chgData name="Natalie Pintar" userId="aabee61e-e7ed-43d1-b4b7-a792923beae8" providerId="ADAL" clId="{79305238-C374-49BE-885A-BC6943EF8C7F}" dt="2022-05-20T06:45:21.019" v="16" actId="47"/>
        <pc:sldMkLst>
          <pc:docMk/>
          <pc:sldMk cId="333438749" sldId="802"/>
        </pc:sldMkLst>
      </pc:sldChg>
      <pc:sldChg chg="del">
        <pc:chgData name="Natalie Pintar" userId="aabee61e-e7ed-43d1-b4b7-a792923beae8" providerId="ADAL" clId="{79305238-C374-49BE-885A-BC6943EF8C7F}" dt="2022-05-20T06:45:58.729" v="33" actId="47"/>
        <pc:sldMkLst>
          <pc:docMk/>
          <pc:sldMk cId="1385226680" sldId="8724"/>
        </pc:sldMkLst>
      </pc:sldChg>
      <pc:sldChg chg="del">
        <pc:chgData name="Natalie Pintar" userId="aabee61e-e7ed-43d1-b4b7-a792923beae8" providerId="ADAL" clId="{79305238-C374-49BE-885A-BC6943EF8C7F}" dt="2022-05-20T06:46:08.252" v="43" actId="47"/>
        <pc:sldMkLst>
          <pc:docMk/>
          <pc:sldMk cId="2201044959" sldId="8785"/>
        </pc:sldMkLst>
      </pc:sldChg>
      <pc:sldChg chg="del">
        <pc:chgData name="Natalie Pintar" userId="aabee61e-e7ed-43d1-b4b7-a792923beae8" providerId="ADAL" clId="{79305238-C374-49BE-885A-BC6943EF8C7F}" dt="2022-05-20T06:44:54.998" v="7" actId="47"/>
        <pc:sldMkLst>
          <pc:docMk/>
          <pc:sldMk cId="373317902" sldId="8797"/>
        </pc:sldMkLst>
      </pc:sldChg>
      <pc:sldChg chg="del">
        <pc:chgData name="Natalie Pintar" userId="aabee61e-e7ed-43d1-b4b7-a792923beae8" providerId="ADAL" clId="{79305238-C374-49BE-885A-BC6943EF8C7F}" dt="2022-05-20T06:45:14.711" v="11" actId="47"/>
        <pc:sldMkLst>
          <pc:docMk/>
          <pc:sldMk cId="3415554036" sldId="8798"/>
        </pc:sldMkLst>
      </pc:sldChg>
      <pc:sldChg chg="del">
        <pc:chgData name="Natalie Pintar" userId="aabee61e-e7ed-43d1-b4b7-a792923beae8" providerId="ADAL" clId="{79305238-C374-49BE-885A-BC6943EF8C7F}" dt="2022-05-20T06:46:38.219" v="52" actId="47"/>
        <pc:sldMkLst>
          <pc:docMk/>
          <pc:sldMk cId="1778685850" sldId="8965"/>
        </pc:sldMkLst>
      </pc:sldChg>
      <pc:sldChg chg="del">
        <pc:chgData name="Natalie Pintar" userId="aabee61e-e7ed-43d1-b4b7-a792923beae8" providerId="ADAL" clId="{79305238-C374-49BE-885A-BC6943EF8C7F}" dt="2022-05-20T06:46:06.764" v="42" actId="47"/>
        <pc:sldMkLst>
          <pc:docMk/>
          <pc:sldMk cId="3068616074" sldId="8982"/>
        </pc:sldMkLst>
      </pc:sldChg>
      <pc:sldChg chg="del">
        <pc:chgData name="Natalie Pintar" userId="aabee61e-e7ed-43d1-b4b7-a792923beae8" providerId="ADAL" clId="{79305238-C374-49BE-885A-BC6943EF8C7F}" dt="2022-06-03T11:28:07.820" v="55" actId="47"/>
        <pc:sldMkLst>
          <pc:docMk/>
          <pc:sldMk cId="3027712376" sldId="8985"/>
        </pc:sldMkLst>
      </pc:sldChg>
      <pc:sldChg chg="del">
        <pc:chgData name="Natalie Pintar" userId="aabee61e-e7ed-43d1-b4b7-a792923beae8" providerId="ADAL" clId="{79305238-C374-49BE-885A-BC6943EF8C7F}" dt="2022-06-03T11:28:09.250" v="56" actId="47"/>
        <pc:sldMkLst>
          <pc:docMk/>
          <pc:sldMk cId="2525760501" sldId="8986"/>
        </pc:sldMkLst>
      </pc:sldChg>
      <pc:sldChg chg="del">
        <pc:chgData name="Natalie Pintar" userId="aabee61e-e7ed-43d1-b4b7-a792923beae8" providerId="ADAL" clId="{79305238-C374-49BE-885A-BC6943EF8C7F}" dt="2022-05-20T06:46:15.923" v="49" actId="47"/>
        <pc:sldMkLst>
          <pc:docMk/>
          <pc:sldMk cId="1495662138" sldId="8987"/>
        </pc:sldMkLst>
      </pc:sldChg>
      <pc:sldChg chg="del">
        <pc:chgData name="Natalie Pintar" userId="aabee61e-e7ed-43d1-b4b7-a792923beae8" providerId="ADAL" clId="{79305238-C374-49BE-885A-BC6943EF8C7F}" dt="2022-05-20T06:45:23.809" v="19" actId="47"/>
        <pc:sldMkLst>
          <pc:docMk/>
          <pc:sldMk cId="1186426556" sldId="8988"/>
        </pc:sldMkLst>
      </pc:sldChg>
      <pc:sldChg chg="del">
        <pc:chgData name="Natalie Pintar" userId="aabee61e-e7ed-43d1-b4b7-a792923beae8" providerId="ADAL" clId="{79305238-C374-49BE-885A-BC6943EF8C7F}" dt="2022-05-20T06:45:24.401" v="20" actId="47"/>
        <pc:sldMkLst>
          <pc:docMk/>
          <pc:sldMk cId="3094031227" sldId="8989"/>
        </pc:sldMkLst>
      </pc:sldChg>
      <pc:sldChg chg="del">
        <pc:chgData name="Natalie Pintar" userId="aabee61e-e7ed-43d1-b4b7-a792923beae8" providerId="ADAL" clId="{79305238-C374-49BE-885A-BC6943EF8C7F}" dt="2022-05-20T06:46:03.971" v="39" actId="47"/>
        <pc:sldMkLst>
          <pc:docMk/>
          <pc:sldMk cId="255517162" sldId="8991"/>
        </pc:sldMkLst>
      </pc:sldChg>
      <pc:sldChg chg="del">
        <pc:chgData name="Natalie Pintar" userId="aabee61e-e7ed-43d1-b4b7-a792923beae8" providerId="ADAL" clId="{79305238-C374-49BE-885A-BC6943EF8C7F}" dt="2022-05-20T06:46:17.520" v="50" actId="47"/>
        <pc:sldMkLst>
          <pc:docMk/>
          <pc:sldMk cId="822616483" sldId="9108"/>
        </pc:sldMkLst>
      </pc:sldChg>
      <pc:sldChg chg="del">
        <pc:chgData name="Natalie Pintar" userId="aabee61e-e7ed-43d1-b4b7-a792923beae8" providerId="ADAL" clId="{79305238-C374-49BE-885A-BC6943EF8C7F}" dt="2022-05-20T06:44:51.534" v="3" actId="47"/>
        <pc:sldMkLst>
          <pc:docMk/>
          <pc:sldMk cId="1991965742" sldId="9195"/>
        </pc:sldMkLst>
      </pc:sldChg>
      <pc:sldChg chg="del">
        <pc:chgData name="Natalie Pintar" userId="aabee61e-e7ed-43d1-b4b7-a792923beae8" providerId="ADAL" clId="{79305238-C374-49BE-885A-BC6943EF8C7F}" dt="2022-05-20T06:46:36.424" v="51" actId="47"/>
        <pc:sldMkLst>
          <pc:docMk/>
          <pc:sldMk cId="4188297715" sldId="9199"/>
        </pc:sldMkLst>
      </pc:sldChg>
      <pc:sldChg chg="del">
        <pc:chgData name="Natalie Pintar" userId="aabee61e-e7ed-43d1-b4b7-a792923beae8" providerId="ADAL" clId="{79305238-C374-49BE-885A-BC6943EF8C7F}" dt="2022-05-20T06:45:15.275" v="12" actId="47"/>
        <pc:sldMkLst>
          <pc:docMk/>
          <pc:sldMk cId="3205636211" sldId="9201"/>
        </pc:sldMkLst>
      </pc:sldChg>
      <pc:sldChg chg="del">
        <pc:chgData name="Natalie Pintar" userId="aabee61e-e7ed-43d1-b4b7-a792923beae8" providerId="ADAL" clId="{79305238-C374-49BE-885A-BC6943EF8C7F}" dt="2022-05-20T06:45:22.005" v="17" actId="47"/>
        <pc:sldMkLst>
          <pc:docMk/>
          <pc:sldMk cId="1212396008" sldId="9202"/>
        </pc:sldMkLst>
      </pc:sldChg>
      <pc:sldChg chg="del">
        <pc:chgData name="Natalie Pintar" userId="aabee61e-e7ed-43d1-b4b7-a792923beae8" providerId="ADAL" clId="{79305238-C374-49BE-885A-BC6943EF8C7F}" dt="2022-05-20T06:45:25.938" v="22" actId="47"/>
        <pc:sldMkLst>
          <pc:docMk/>
          <pc:sldMk cId="1071844242" sldId="9203"/>
        </pc:sldMkLst>
      </pc:sldChg>
      <pc:sldChg chg="del">
        <pc:chgData name="Natalie Pintar" userId="aabee61e-e7ed-43d1-b4b7-a792923beae8" providerId="ADAL" clId="{79305238-C374-49BE-885A-BC6943EF8C7F}" dt="2022-05-20T06:46:00.533" v="35" actId="47"/>
        <pc:sldMkLst>
          <pc:docMk/>
          <pc:sldMk cId="3153517535" sldId="9204"/>
        </pc:sldMkLst>
      </pc:sldChg>
      <pc:sldChg chg="del">
        <pc:chgData name="Natalie Pintar" userId="aabee61e-e7ed-43d1-b4b7-a792923beae8" providerId="ADAL" clId="{79305238-C374-49BE-885A-BC6943EF8C7F}" dt="2022-05-20T06:46:04.896" v="40" actId="47"/>
        <pc:sldMkLst>
          <pc:docMk/>
          <pc:sldMk cId="3481709309" sldId="9205"/>
        </pc:sldMkLst>
      </pc:sldChg>
      <pc:sldChg chg="del">
        <pc:chgData name="Natalie Pintar" userId="aabee61e-e7ed-43d1-b4b7-a792923beae8" providerId="ADAL" clId="{79305238-C374-49BE-885A-BC6943EF8C7F}" dt="2022-05-20T06:46:09.345" v="44" actId="47"/>
        <pc:sldMkLst>
          <pc:docMk/>
          <pc:sldMk cId="843568632" sldId="9206"/>
        </pc:sldMkLst>
      </pc:sldChg>
      <pc:sldChg chg="del">
        <pc:chgData name="Natalie Pintar" userId="aabee61e-e7ed-43d1-b4b7-a792923beae8" providerId="ADAL" clId="{79305238-C374-49BE-885A-BC6943EF8C7F}" dt="2022-05-20T06:46:12.277" v="46" actId="47"/>
        <pc:sldMkLst>
          <pc:docMk/>
          <pc:sldMk cId="2867804740" sldId="9207"/>
        </pc:sldMkLst>
      </pc:sldChg>
      <pc:sldChg chg="del">
        <pc:chgData name="Natalie Pintar" userId="aabee61e-e7ed-43d1-b4b7-a792923beae8" providerId="ADAL" clId="{79305238-C374-49BE-885A-BC6943EF8C7F}" dt="2022-05-20T06:45:25.189" v="21" actId="47"/>
        <pc:sldMkLst>
          <pc:docMk/>
          <pc:sldMk cId="1149560216" sldId="9208"/>
        </pc:sldMkLst>
      </pc:sldChg>
      <pc:sldChg chg="del">
        <pc:chgData name="Natalie Pintar" userId="aabee61e-e7ed-43d1-b4b7-a792923beae8" providerId="ADAL" clId="{79305238-C374-49BE-885A-BC6943EF8C7F}" dt="2022-05-20T06:46:05.730" v="41" actId="47"/>
        <pc:sldMkLst>
          <pc:docMk/>
          <pc:sldMk cId="2389611634" sldId="9210"/>
        </pc:sldMkLst>
      </pc:sldChg>
      <pc:sldChg chg="del">
        <pc:chgData name="Natalie Pintar" userId="aabee61e-e7ed-43d1-b4b7-a792923beae8" providerId="ADAL" clId="{79305238-C374-49BE-885A-BC6943EF8C7F}" dt="2022-05-20T06:45:15.946" v="13" actId="47"/>
        <pc:sldMkLst>
          <pc:docMk/>
          <pc:sldMk cId="3296763364" sldId="9212"/>
        </pc:sldMkLst>
      </pc:sldChg>
      <pc:sldChg chg="del">
        <pc:chgData name="Natalie Pintar" userId="aabee61e-e7ed-43d1-b4b7-a792923beae8" providerId="ADAL" clId="{79305238-C374-49BE-885A-BC6943EF8C7F}" dt="2022-05-20T06:45:27.162" v="24" actId="47"/>
        <pc:sldMkLst>
          <pc:docMk/>
          <pc:sldMk cId="1263259077" sldId="9213"/>
        </pc:sldMkLst>
      </pc:sldChg>
      <pc:sldChg chg="del">
        <pc:chgData name="Natalie Pintar" userId="aabee61e-e7ed-43d1-b4b7-a792923beae8" providerId="ADAL" clId="{79305238-C374-49BE-885A-BC6943EF8C7F}" dt="2022-05-20T06:46:15.077" v="48" actId="47"/>
        <pc:sldMkLst>
          <pc:docMk/>
          <pc:sldMk cId="3904151451" sldId="9214"/>
        </pc:sldMkLst>
      </pc:sldChg>
      <pc:sldChg chg="del">
        <pc:chgData name="Natalie Pintar" userId="aabee61e-e7ed-43d1-b4b7-a792923beae8" providerId="ADAL" clId="{79305238-C374-49BE-885A-BC6943EF8C7F}" dt="2022-05-20T06:45:28.487" v="26" actId="47"/>
        <pc:sldMkLst>
          <pc:docMk/>
          <pc:sldMk cId="1981354187" sldId="9215"/>
        </pc:sldMkLst>
      </pc:sldChg>
      <pc:sldChg chg="del">
        <pc:chgData name="Natalie Pintar" userId="aabee61e-e7ed-43d1-b4b7-a792923beae8" providerId="ADAL" clId="{79305238-C374-49BE-885A-BC6943EF8C7F}" dt="2022-05-20T06:45:31.928" v="30" actId="47"/>
        <pc:sldMkLst>
          <pc:docMk/>
          <pc:sldMk cId="3046796510" sldId="9216"/>
        </pc:sldMkLst>
      </pc:sldChg>
      <pc:sldChg chg="del">
        <pc:chgData name="Natalie Pintar" userId="aabee61e-e7ed-43d1-b4b7-a792923beae8" providerId="ADAL" clId="{79305238-C374-49BE-885A-BC6943EF8C7F}" dt="2022-05-20T06:45:57.799" v="32" actId="47"/>
        <pc:sldMkLst>
          <pc:docMk/>
          <pc:sldMk cId="1408245061" sldId="9218"/>
        </pc:sldMkLst>
      </pc:sldChg>
      <pc:sldChg chg="del">
        <pc:chgData name="Natalie Pintar" userId="aabee61e-e7ed-43d1-b4b7-a792923beae8" providerId="ADAL" clId="{79305238-C374-49BE-885A-BC6943EF8C7F}" dt="2022-05-20T06:45:29.921" v="28" actId="47"/>
        <pc:sldMkLst>
          <pc:docMk/>
          <pc:sldMk cId="3248762977" sldId="9219"/>
        </pc:sldMkLst>
      </pc:sldChg>
      <pc:sldChg chg="del">
        <pc:chgData name="Natalie Pintar" userId="aabee61e-e7ed-43d1-b4b7-a792923beae8" providerId="ADAL" clId="{79305238-C374-49BE-885A-BC6943EF8C7F}" dt="2022-05-20T06:45:30.508" v="29" actId="47"/>
        <pc:sldMkLst>
          <pc:docMk/>
          <pc:sldMk cId="3514401792" sldId="9220"/>
        </pc:sldMkLst>
      </pc:sldChg>
      <pc:sldChg chg="del">
        <pc:chgData name="Natalie Pintar" userId="aabee61e-e7ed-43d1-b4b7-a792923beae8" providerId="ADAL" clId="{79305238-C374-49BE-885A-BC6943EF8C7F}" dt="2022-05-20T06:46:14.336" v="47" actId="47"/>
        <pc:sldMkLst>
          <pc:docMk/>
          <pc:sldMk cId="3722437560" sldId="9221"/>
        </pc:sldMkLst>
      </pc:sldChg>
      <pc:sldChg chg="del">
        <pc:chgData name="Natalie Pintar" userId="aabee61e-e7ed-43d1-b4b7-a792923beae8" providerId="ADAL" clId="{79305238-C374-49BE-885A-BC6943EF8C7F}" dt="2022-05-20T06:44:26.801" v="0" actId="47"/>
        <pc:sldMkLst>
          <pc:docMk/>
          <pc:sldMk cId="2330729279" sldId="9222"/>
        </pc:sldMkLst>
      </pc:sldChg>
      <pc:sldChg chg="del">
        <pc:chgData name="Natalie Pintar" userId="aabee61e-e7ed-43d1-b4b7-a792923beae8" providerId="ADAL" clId="{79305238-C374-49BE-885A-BC6943EF8C7F}" dt="2022-05-20T06:44:56.765" v="9" actId="47"/>
        <pc:sldMkLst>
          <pc:docMk/>
          <pc:sldMk cId="1503974059" sldId="92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AA3F5-2D54-4AA6-99F6-C050AA5F6932}" type="datetimeFigureOut">
              <a:rPr lang="sv-SE" smtClean="0"/>
              <a:t>2022-06-03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8EF02-AA90-4E21-BBAD-43E55781DC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93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8EF02-AA90-4E21-BBAD-43E55781DC1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007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476D-12FB-4010-93C7-F47E7E217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F0E84-11AA-C265-D7B2-2C5DC5B9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F28AC-1A4B-11D5-4CF5-B1A24D8F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CE8D-ED43-0182-6E11-57644436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E7728-09AF-B60E-7D44-0B6F1273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259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5856576" cy="635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0"/>
            <a:ext cx="477202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8565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37CD-BA50-3656-5525-C82D9964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99F16-AC53-B89A-86DE-6475D444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4F333-5D3F-D907-2FA6-B7FCD731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935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6986-903D-6EBC-768C-D71B4A8E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29607-EC9A-49CD-20ED-EEE025466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95410-E764-567A-7834-3AC2A3E6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6EC69-39EC-738A-9508-5BC2429B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7743-F74E-A0FC-3875-A7D144EF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27988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C1A51-717C-4B2A-0092-8A4BA5558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C6D26-337D-6105-D9E1-BF54E73D1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3336-9705-42AF-0560-757B551F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917CB-3FEE-F1A5-EDC3-68582DA8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F3626-1CE6-E85A-D689-A76EABD7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00309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3509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4489" y="3051191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425052"/>
                </a:solidFill>
                <a:latin typeface="Industry Bold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0BE8-6550-4BA2-AA11-28AD47900820}" type="datetimeFigureOut">
              <a:rPr lang="sv-SE" smtClean="0"/>
              <a:pPr/>
              <a:t>2022-06-03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83E9-80C0-4B8F-BCD1-EC73C8A0528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83" y="410813"/>
            <a:ext cx="7124570" cy="1981957"/>
          </a:xfrm>
          <a:prstGeom prst="rect">
            <a:avLst/>
          </a:prstGeom>
        </p:spPr>
      </p:pic>
      <p:grpSp>
        <p:nvGrpSpPr>
          <p:cNvPr id="10" name="Grupp 9"/>
          <p:cNvGrpSpPr/>
          <p:nvPr userDrawn="1"/>
        </p:nvGrpSpPr>
        <p:grpSpPr>
          <a:xfrm>
            <a:off x="2203938" y="5093501"/>
            <a:ext cx="7282712" cy="1040427"/>
            <a:chOff x="2148548" y="5068642"/>
            <a:chExt cx="7282712" cy="1040427"/>
          </a:xfrm>
        </p:grpSpPr>
        <p:pic>
          <p:nvPicPr>
            <p:cNvPr id="13" name="Platshållare för innehåll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1357" y="5078339"/>
              <a:ext cx="800100" cy="962025"/>
            </a:xfrm>
            <a:prstGeom prst="rect">
              <a:avLst/>
            </a:prstGeom>
          </p:spPr>
        </p:pic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443" y="5107486"/>
              <a:ext cx="903732" cy="903732"/>
            </a:xfrm>
            <a:prstGeom prst="rect">
              <a:avLst/>
            </a:prstGeom>
          </p:spPr>
        </p:pic>
        <p:pic>
          <p:nvPicPr>
            <p:cNvPr id="15" name="Bildobjekt 14"/>
            <p:cNvPicPr/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548" y="5104374"/>
              <a:ext cx="791845" cy="935990"/>
            </a:xfrm>
            <a:prstGeom prst="rect">
              <a:avLst/>
            </a:prstGeom>
            <a:noFill/>
          </p:spPr>
        </p:pic>
        <p:pic>
          <p:nvPicPr>
            <p:cNvPr id="16" name="Bildobjekt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090" y="5078339"/>
              <a:ext cx="1319220" cy="1030730"/>
            </a:xfrm>
            <a:prstGeom prst="rect">
              <a:avLst/>
            </a:prstGeom>
          </p:spPr>
        </p:pic>
        <p:pic>
          <p:nvPicPr>
            <p:cNvPr id="17" name="Picture 2" descr="Positiv, svart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6162" y="5068642"/>
              <a:ext cx="1285098" cy="1040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749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45600"/>
            <a:ext cx="5181600" cy="4788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45600"/>
            <a:ext cx="5181600" cy="4788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0BE8-6550-4BA2-AA11-28AD47900820}" type="datetimeFigureOut">
              <a:rPr lang="sv-SE" smtClean="0"/>
              <a:pPr/>
              <a:t>2022-06-03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F83E9-80C0-4B8F-BCD1-EC73C8A05288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9755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25052"/>
                </a:solidFill>
                <a:latin typeface="Industry Bold" panose="00000800000000000000" pitchFamily="50" charset="0"/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grpSp>
        <p:nvGrpSpPr>
          <p:cNvPr id="2" name="Grupp 1"/>
          <p:cNvGrpSpPr/>
          <p:nvPr userDrawn="1"/>
        </p:nvGrpSpPr>
        <p:grpSpPr>
          <a:xfrm>
            <a:off x="0" y="6142287"/>
            <a:ext cx="12192000" cy="715332"/>
            <a:chOff x="0" y="6142287"/>
            <a:chExt cx="9144000" cy="715332"/>
          </a:xfrm>
        </p:grpSpPr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6210000"/>
              <a:ext cx="9144000" cy="647619"/>
            </a:xfrm>
            <a:prstGeom prst="rect">
              <a:avLst/>
            </a:prstGeom>
          </p:spPr>
        </p:pic>
        <p:sp>
          <p:nvSpPr>
            <p:cNvPr id="15" name="Rektangel 14"/>
            <p:cNvSpPr/>
            <p:nvPr userDrawn="1"/>
          </p:nvSpPr>
          <p:spPr>
            <a:xfrm>
              <a:off x="0" y="6142287"/>
              <a:ext cx="9144000" cy="45719"/>
            </a:xfrm>
            <a:prstGeom prst="rect">
              <a:avLst/>
            </a:prstGeom>
            <a:solidFill>
              <a:srgbClr val="1A8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800"/>
            </a:p>
          </p:txBody>
        </p:sp>
      </p:grp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89" y="6005379"/>
            <a:ext cx="3600000" cy="10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0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476D-12FB-4010-93C7-F47E7E217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F0E84-11AA-C265-D7B2-2C5DC5B9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5402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1809-60B0-BC38-A94C-769B2282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3E41-10D1-9B1D-97CA-3E28EF64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70890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3961-1A97-83AA-3C9E-62D792CF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1521-99B5-E9F7-53D4-1E87C5861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05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C6F6-2008-6887-D755-5B1E3789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CD17-7E1C-675D-7EE9-FA61FF5F1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B394-965B-10A8-C7CA-A4B19CED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9621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1809-60B0-BC38-A94C-769B2282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3E41-10D1-9B1D-97CA-3E28EF64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C8D5D-2991-1B69-6057-6F393681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EABEC-8ED6-1857-FD93-6C27DE6F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6E8D8-571A-99BC-E6D8-67317228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25910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29F4-7C0E-0768-65B4-14304CF9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1783-6D1E-966B-4F04-158911EE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56845-8B76-6EED-6A3E-AB722169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B59FD-BD0D-25D3-15D6-8A6C92625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3606F-8C8F-D699-969D-7B6AAC126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84659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73A3-8F6F-5663-7097-22371B8C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41974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36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49DB-8B44-E787-94E2-3E018BEE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45D0-9CC3-099F-B626-5B8FD8B0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5A6C-F078-5837-01AE-38DE3D1D8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10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032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5856576" cy="635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0"/>
            <a:ext cx="477202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8565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284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6986-903D-6EBC-768C-D71B4A8E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29607-EC9A-49CD-20ED-EEE025466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8651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C1A51-717C-4B2A-0092-8A4BA5558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C6D26-337D-6105-D9E1-BF54E73D1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56442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341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476D-12FB-4010-93C7-F47E7E217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F0E84-11AA-C265-D7B2-2C5DC5B9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9130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3961-1A97-83AA-3C9E-62D792CF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1521-99B5-E9F7-53D4-1E87C5861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7FF28-8463-072C-F1CC-31A1B655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8F5DF-15A5-EFAD-9611-5D996587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A2638-5F67-7962-F8BD-3633E5DE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89590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1809-60B0-BC38-A94C-769B2282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3E41-10D1-9B1D-97CA-3E28EF64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2530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3961-1A97-83AA-3C9E-62D792CF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1521-99B5-E9F7-53D4-1E87C5861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9374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C6F6-2008-6887-D755-5B1E3789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CD17-7E1C-675D-7EE9-FA61FF5F1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B394-965B-10A8-C7CA-A4B19CED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42031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29F4-7C0E-0768-65B4-14304CF9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1783-6D1E-966B-4F04-158911EE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56845-8B76-6EED-6A3E-AB722169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B59FD-BD0D-25D3-15D6-8A6C92625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3606F-8C8F-D699-969D-7B6AAC126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17246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73A3-8F6F-5663-7097-22371B8C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19249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552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49DB-8B44-E787-94E2-3E018BEE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45D0-9CC3-099F-B626-5B8FD8B0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5A6C-F078-5837-01AE-38DE3D1D8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00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572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5856576" cy="635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0"/>
            <a:ext cx="477202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8565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371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6986-903D-6EBC-768C-D71B4A8E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29607-EC9A-49CD-20ED-EEE025466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1878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C6F6-2008-6887-D755-5B1E3789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CD17-7E1C-675D-7EE9-FA61FF5F1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B394-965B-10A8-C7CA-A4B19CED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70771-43ED-0ECB-0112-664C69DF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54E9C-3725-FBE0-8F08-B52CE61E8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CFB3A-C3DE-E7C0-D8AC-8C6DF47D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088269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C1A51-717C-4B2A-0092-8A4BA5558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C6D26-337D-6105-D9E1-BF54E73D1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43322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236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476D-12FB-4010-93C7-F47E7E217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AF0E84-11AA-C265-D7B2-2C5DC5B9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07189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1809-60B0-BC38-A94C-769B2282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3E41-10D1-9B1D-97CA-3E28EF64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64823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3961-1A97-83AA-3C9E-62D792CF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11521-99B5-E9F7-53D4-1E87C5861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0404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C6F6-2008-6887-D755-5B1E3789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CD17-7E1C-675D-7EE9-FA61FF5F1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FB394-965B-10A8-C7CA-A4B19CED3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49881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29F4-7C0E-0768-65B4-14304CF9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1783-6D1E-966B-4F04-158911EE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56845-8B76-6EED-6A3E-AB722169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B59FD-BD0D-25D3-15D6-8A6C92625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3606F-8C8F-D699-969D-7B6AAC126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02931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73A3-8F6F-5663-7097-22371B8C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73578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973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49DB-8B44-E787-94E2-3E018BEE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45D0-9CC3-099F-B626-5B8FD8B0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5A6C-F078-5837-01AE-38DE3D1D8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53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29F4-7C0E-0768-65B4-14304CF97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1783-6D1E-966B-4F04-158911EEA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56845-8B76-6EED-6A3E-AB722169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B59FD-BD0D-25D3-15D6-8A6C92625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3606F-8C8F-D699-969D-7B6AAC126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CC624-890B-C7A0-1187-FC3D53D5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01D9D6-0483-C6C4-B863-1244EE2B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E4B908-A0AB-342D-BA55-CBE684A8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59921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506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5856576" cy="635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0"/>
            <a:ext cx="4772023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8565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64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96986-903D-6EBC-768C-D71B4A8E3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29607-EC9A-49CD-20ED-EEE025466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19456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C1A51-717C-4B2A-0092-8A4BA5558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C6D26-337D-6105-D9E1-BF54E73D1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79891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60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73A3-8F6F-5663-7097-22371B8C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77E67-E1DE-D860-F692-A7D6CD3C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C42D1-17BE-E2E6-B4B6-14CEBFE8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EA178-184D-5FA4-FB8D-E3769CA2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640454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80180-7A66-1E19-9F40-60450AFD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43BE1-A33A-8497-4E79-3B8B6C325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4DF67-3293-3C6C-3A37-7700BE5A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7572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49DB-8B44-E787-94E2-3E018BEE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A45D0-9CC3-099F-B626-5B8FD8B0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5A6C-F078-5837-01AE-38DE3D1D8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0B88B-95C8-CC05-7B92-E2EC94AE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24B9E-23FC-9514-ECB2-6BDB6650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EADE8-4681-85F5-4204-97ACA8F9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9270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B962-5A70-EA40-7BDB-E700C9B5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9BD65C-B6A8-0F75-FDD3-3F8EA436D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F0BD8-46F8-2635-6EEC-9997F1CCA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37CD-BA50-3656-5525-C82D9964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99F16-AC53-B89A-86DE-6475D444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4F333-5D3F-D907-2FA6-B7FCD731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5736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1CD1C-FE78-D577-1A7A-F245DE00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7C0C8-55AE-73C1-182E-CB0964C9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F5B00-7AB3-2A63-5598-EAAD6E239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B1E92-D3AD-4ABE-91D6-A3C801F98BA7}" type="datetimeFigureOut">
              <a:rPr lang="en-SE" smtClean="0"/>
              <a:t>06/03/2022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C52E9-D6B9-D98C-833A-026B5C5B5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140DD-1A5D-3363-21AF-A4102A0EF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236FB-069A-4471-B35F-BDFBD532D937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515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717" r:id="rId10"/>
    <p:sldLayoutId id="2147483658" r:id="rId11"/>
    <p:sldLayoutId id="2147483659" r:id="rId12"/>
    <p:sldLayoutId id="2147483718" r:id="rId13"/>
    <p:sldLayoutId id="2147483661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45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1CD1C-FE78-D577-1A7A-F245DE00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7C0C8-55AE-73C1-182E-CB0964C9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B7B4FF1-7597-2FCE-AEEB-8CB1330E8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62"/>
          <a:stretch/>
        </p:blipFill>
        <p:spPr>
          <a:xfrm>
            <a:off x="0" y="6331435"/>
            <a:ext cx="12192000" cy="535857"/>
          </a:xfrm>
          <a:prstGeom prst="rect">
            <a:avLst/>
          </a:prstGeom>
        </p:spPr>
      </p:pic>
      <p:pic>
        <p:nvPicPr>
          <p:cNvPr id="8" name="Bildobjekt 11">
            <a:extLst>
              <a:ext uri="{FF2B5EF4-FFF2-40B4-BE49-F238E27FC236}">
                <a16:creationId xmlns:a16="http://schemas.microsoft.com/office/drawing/2014/main" id="{E03D2FFB-512E-AAAF-D49F-E324681B156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0" y="6164147"/>
            <a:ext cx="2986216" cy="8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SE" sz="4400" kern="1200" dirty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45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1CD1C-FE78-D577-1A7A-F245DE00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7C0C8-55AE-73C1-182E-CB0964C9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92293-1CDB-AF88-A8F5-82C4B7678318}"/>
              </a:ext>
            </a:extLst>
          </p:cNvPr>
          <p:cNvSpPr/>
          <p:nvPr userDrawn="1"/>
        </p:nvSpPr>
        <p:spPr>
          <a:xfrm>
            <a:off x="6267236" y="6333038"/>
            <a:ext cx="5924763" cy="5342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9" name="Bildobjekt 11">
            <a:extLst>
              <a:ext uri="{FF2B5EF4-FFF2-40B4-BE49-F238E27FC236}">
                <a16:creationId xmlns:a16="http://schemas.microsoft.com/office/drawing/2014/main" id="{5E3E39C7-E156-9A80-08E5-C0C20A6AFE0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76" y="6227376"/>
            <a:ext cx="2512923" cy="6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9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SE" sz="4400" kern="1200" dirty="0">
          <a:solidFill>
            <a:schemeClr val="bg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45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1CD1C-FE78-D577-1A7A-F245DE00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7C0C8-55AE-73C1-182E-CB0964C9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pic>
        <p:nvPicPr>
          <p:cNvPr id="9" name="Bildobjekt 11">
            <a:extLst>
              <a:ext uri="{FF2B5EF4-FFF2-40B4-BE49-F238E27FC236}">
                <a16:creationId xmlns:a16="http://schemas.microsoft.com/office/drawing/2014/main" id="{5E3E39C7-E156-9A80-08E5-C0C20A6AFE0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76" y="6227376"/>
            <a:ext cx="2512923" cy="699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8854C-F60E-BA56-E9AB-8043CA8371FD}"/>
              </a:ext>
            </a:extLst>
          </p:cNvPr>
          <p:cNvSpPr/>
          <p:nvPr userDrawn="1"/>
        </p:nvSpPr>
        <p:spPr>
          <a:xfrm>
            <a:off x="2337" y="6328845"/>
            <a:ext cx="12191999" cy="53425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Bildobjekt 11">
            <a:extLst>
              <a:ext uri="{FF2B5EF4-FFF2-40B4-BE49-F238E27FC236}">
                <a16:creationId xmlns:a16="http://schemas.microsoft.com/office/drawing/2014/main" id="{2AC5C8DB-17B3-B863-EDF8-2CDC5ECBAE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64" y="6171318"/>
            <a:ext cx="2986216" cy="8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SE" sz="4400" kern="1200" dirty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45000"/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FC1BE-115A-9E17-FAFB-558F9DA4E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11">
            <a:extLst>
              <a:ext uri="{FF2B5EF4-FFF2-40B4-BE49-F238E27FC236}">
                <a16:creationId xmlns:a16="http://schemas.microsoft.com/office/drawing/2014/main" id="{E24E147F-A3EF-9AB6-5690-232EEDCF7AE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02" y="1425878"/>
            <a:ext cx="7197796" cy="20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E4F5B98D-4FD9-D331-95CD-BA717FC1887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0" y="6164147"/>
            <a:ext cx="2986216" cy="8307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5C383E1-6F7A-A0DB-9068-F7552C82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63" y="422040"/>
            <a:ext cx="8591393" cy="903865"/>
          </a:xfrm>
        </p:spPr>
        <p:txBody>
          <a:bodyPr>
            <a:normAutofit/>
          </a:bodyPr>
          <a:lstStyle/>
          <a:p>
            <a:r>
              <a:rPr lang="en-US" sz="3200"/>
              <a:t>A few shapes</a:t>
            </a:r>
          </a:p>
        </p:txBody>
      </p:sp>
      <p:pic>
        <p:nvPicPr>
          <p:cNvPr id="14" name="Bildobjekt 11">
            <a:extLst>
              <a:ext uri="{FF2B5EF4-FFF2-40B4-BE49-F238E27FC236}">
                <a16:creationId xmlns:a16="http://schemas.microsoft.com/office/drawing/2014/main" id="{3C6B7F5D-B190-BC56-1D13-60BD93AD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070" y="6179558"/>
            <a:ext cx="2986216" cy="830724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39659A61-0C5D-4CC9-E5CD-CA780AED1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t="198" b="2"/>
          <a:stretch/>
        </p:blipFill>
        <p:spPr>
          <a:xfrm>
            <a:off x="9293158" y="-30822"/>
            <a:ext cx="2898842" cy="68888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E8C984-F4D9-711B-D6F9-BF3F82012D77}"/>
              </a:ext>
            </a:extLst>
          </p:cNvPr>
          <p:cNvSpPr/>
          <p:nvPr/>
        </p:nvSpPr>
        <p:spPr>
          <a:xfrm>
            <a:off x="518763" y="2454742"/>
            <a:ext cx="2667871" cy="59635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/>
                </a:solidFill>
                <a:latin typeface="Industry Medium" panose="00000600000000000000" pitchFamily="50" charset="0"/>
              </a:rPr>
              <a:t>Text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C09966-559B-456C-9DC5-95CF72CB8391}"/>
              </a:ext>
            </a:extLst>
          </p:cNvPr>
          <p:cNvSpPr/>
          <p:nvPr/>
        </p:nvSpPr>
        <p:spPr>
          <a:xfrm>
            <a:off x="518763" y="1764690"/>
            <a:ext cx="2667871" cy="59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Industry Medium" panose="00000600000000000000" pitchFamily="50" charset="0"/>
              </a:rPr>
              <a:t>Text1</a:t>
            </a:r>
            <a:endParaRPr lang="en-US">
              <a:latin typeface="Industry Medium" panose="00000600000000000000" pitchFamily="50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4A0B83C-C8E5-599C-A5D5-294E28BD71ED}"/>
              </a:ext>
            </a:extLst>
          </p:cNvPr>
          <p:cNvSpPr/>
          <p:nvPr/>
        </p:nvSpPr>
        <p:spPr>
          <a:xfrm>
            <a:off x="6264415" y="3490719"/>
            <a:ext cx="1383323" cy="1383323"/>
          </a:xfrm>
          <a:prstGeom prst="flowChartConnector">
            <a:avLst/>
          </a:prstGeom>
          <a:solidFill>
            <a:schemeClr val="bg1"/>
          </a:solidFill>
          <a:ln w="104775">
            <a:gradFill flip="none" rotWithShape="1">
              <a:gsLst>
                <a:gs pos="0">
                  <a:schemeClr val="accent4"/>
                </a:gs>
                <a:gs pos="100000">
                  <a:schemeClr val="accent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44D3A916-DC66-622D-5A68-98FDE2B9C210}"/>
              </a:ext>
            </a:extLst>
          </p:cNvPr>
          <p:cNvSpPr/>
          <p:nvPr/>
        </p:nvSpPr>
        <p:spPr>
          <a:xfrm>
            <a:off x="4439211" y="3490719"/>
            <a:ext cx="1383323" cy="1383323"/>
          </a:xfrm>
          <a:prstGeom prst="flowChartConnector">
            <a:avLst/>
          </a:prstGeom>
          <a:solidFill>
            <a:schemeClr val="bg1"/>
          </a:solidFill>
          <a:ln w="1047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0" i="0" u="none" strike="noStrike" baseline="0">
              <a:solidFill>
                <a:schemeClr val="accent1"/>
              </a:solidFill>
              <a:latin typeface="Industry Bold" panose="00000800000000000000" pitchFamily="50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D8746DE-8574-A82F-593A-65FA0DD0A48A}"/>
              </a:ext>
            </a:extLst>
          </p:cNvPr>
          <p:cNvSpPr/>
          <p:nvPr/>
        </p:nvSpPr>
        <p:spPr>
          <a:xfrm>
            <a:off x="4275221" y="1012143"/>
            <a:ext cx="1505094" cy="1505094"/>
          </a:xfrm>
          <a:prstGeom prst="flowChartConnector">
            <a:avLst/>
          </a:prstGeom>
          <a:solidFill>
            <a:schemeClr val="accent3">
              <a:lumMod val="40000"/>
              <a:lumOff val="60000"/>
            </a:schemeClr>
          </a:solidFill>
          <a:ln w="1047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u="none" strike="noStrike" baseline="0">
                <a:solidFill>
                  <a:schemeClr val="accent1"/>
                </a:solidFill>
                <a:latin typeface="Industry Bold" panose="00000800000000000000" pitchFamily="50" charset="0"/>
              </a:rPr>
              <a:t>5.5</a:t>
            </a:r>
            <a:endParaRPr lang="en-GB" sz="2400" b="0" i="0" u="none" strike="noStrike" baseline="0">
              <a:solidFill>
                <a:schemeClr val="accent1"/>
              </a:solidFill>
              <a:latin typeface="Industry Bold" panose="00000800000000000000" pitchFamily="50" charset="0"/>
            </a:endParaRPr>
          </a:p>
          <a:p>
            <a:pPr algn="ctr"/>
            <a:r>
              <a:rPr lang="en-GB" sz="2000" b="1" i="0" u="none" strike="noStrike" baseline="0">
                <a:solidFill>
                  <a:schemeClr val="accent1"/>
                </a:solidFill>
                <a:latin typeface="Industry Bold" panose="00000800000000000000" pitchFamily="50" charset="0"/>
              </a:rPr>
              <a:t>Billion</a:t>
            </a:r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B1DF2A59-00E1-ADC9-EB4E-5F2DA5E547AC}"/>
              </a:ext>
            </a:extLst>
          </p:cNvPr>
          <p:cNvSpPr/>
          <p:nvPr/>
        </p:nvSpPr>
        <p:spPr>
          <a:xfrm>
            <a:off x="6211819" y="900501"/>
            <a:ext cx="1574577" cy="1574577"/>
          </a:xfrm>
          <a:prstGeom prst="flowChartConnector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i="0" u="none" strike="noStrike" baseline="0">
                <a:solidFill>
                  <a:schemeClr val="bg1"/>
                </a:solidFill>
                <a:latin typeface="Industry Bold" panose="00000800000000000000" pitchFamily="50" charset="0"/>
              </a:rPr>
              <a:t>5.5</a:t>
            </a:r>
            <a:endParaRPr lang="en-GB" sz="2400" b="0" i="0" u="none" strike="noStrike" baseline="0">
              <a:solidFill>
                <a:schemeClr val="bg1"/>
              </a:solidFill>
              <a:latin typeface="Industry Bold" panose="00000800000000000000" pitchFamily="50" charset="0"/>
            </a:endParaRPr>
          </a:p>
          <a:p>
            <a:pPr algn="ctr"/>
            <a:r>
              <a:rPr lang="en-GB" sz="2000" b="1" i="0" u="none" strike="noStrike" baseline="0">
                <a:solidFill>
                  <a:schemeClr val="bg1"/>
                </a:solidFill>
                <a:latin typeface="Industry Bold" panose="00000800000000000000" pitchFamily="50" charset="0"/>
              </a:rPr>
              <a:t>Billion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E66A3-0F0E-01E6-CEE2-F731BDE06942}"/>
              </a:ext>
            </a:extLst>
          </p:cNvPr>
          <p:cNvSpPr/>
          <p:nvPr/>
        </p:nvSpPr>
        <p:spPr>
          <a:xfrm>
            <a:off x="518763" y="4907641"/>
            <a:ext cx="2667871" cy="59635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/>
                </a:solidFill>
                <a:latin typeface="Industry Medium" panose="00000600000000000000" pitchFamily="50" charset="0"/>
              </a:rPr>
              <a:t>Text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79263-A002-FA91-F948-C113F2E7D4D7}"/>
              </a:ext>
            </a:extLst>
          </p:cNvPr>
          <p:cNvGrpSpPr/>
          <p:nvPr/>
        </p:nvGrpSpPr>
        <p:grpSpPr>
          <a:xfrm>
            <a:off x="518160" y="4170680"/>
            <a:ext cx="2672080" cy="690880"/>
            <a:chOff x="518160" y="4170680"/>
            <a:chExt cx="2672080" cy="690880"/>
          </a:xfrm>
        </p:grpSpPr>
        <p:sp>
          <p:nvSpPr>
            <p:cNvPr id="2" name="Rectangle: Single Corner Snipped 1">
              <a:extLst>
                <a:ext uri="{FF2B5EF4-FFF2-40B4-BE49-F238E27FC236}">
                  <a16:creationId xmlns:a16="http://schemas.microsoft.com/office/drawing/2014/main" id="{0B7BC4B8-EFAA-70BE-7580-6A3F18F5E0B4}"/>
                </a:ext>
              </a:extLst>
            </p:cNvPr>
            <p:cNvSpPr/>
            <p:nvPr/>
          </p:nvSpPr>
          <p:spPr>
            <a:xfrm flipH="1">
              <a:off x="518160" y="4170680"/>
              <a:ext cx="2672080" cy="690880"/>
            </a:xfrm>
            <a:prstGeom prst="snip1Rect">
              <a:avLst>
                <a:gd name="adj" fmla="val 3043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ndustry Medium" panose="00000600000000000000" pitchFamily="50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6FE74F-A3D5-CCE6-042F-C41202A3BE7F}"/>
                </a:ext>
              </a:extLst>
            </p:cNvPr>
            <p:cNvSpPr txBox="1"/>
            <p:nvPr/>
          </p:nvSpPr>
          <p:spPr>
            <a:xfrm>
              <a:off x="1460503" y="4330603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Industry Medium" panose="00000600000000000000" pitchFamily="50" charset="0"/>
                </a:rPr>
                <a:t>Text 1</a:t>
              </a:r>
              <a:endParaRPr lang="en-GB">
                <a:solidFill>
                  <a:schemeClr val="bg1"/>
                </a:solidFill>
                <a:latin typeface="Industr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665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FD0E5-1605-6F72-1105-47C13DAC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435B945-C190-3654-BA1F-3F200AD82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3951" r="11944" b="50494"/>
          <a:stretch/>
        </p:blipFill>
        <p:spPr>
          <a:xfrm>
            <a:off x="1413933" y="1464732"/>
            <a:ext cx="9364133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FC1BE-115A-9E17-FAFB-558F9DA4E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11">
            <a:extLst>
              <a:ext uri="{FF2B5EF4-FFF2-40B4-BE49-F238E27FC236}">
                <a16:creationId xmlns:a16="http://schemas.microsoft.com/office/drawing/2014/main" id="{E24E147F-A3EF-9AB6-5690-232EEDCF7AE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02" y="1425878"/>
            <a:ext cx="7197796" cy="20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3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94DA0FF-DEFB-8DE5-00FE-85FF2A4C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8B1C-8D17-5FA7-55A7-7EE21C4B19A4}"/>
              </a:ext>
            </a:extLst>
          </p:cNvPr>
          <p:cNvSpPr txBox="1"/>
          <p:nvPr/>
        </p:nvSpPr>
        <p:spPr>
          <a:xfrm>
            <a:off x="3778699" y="2585266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912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outdoor object, night sky&#10;&#10;Description automatically generated">
            <a:extLst>
              <a:ext uri="{FF2B5EF4-FFF2-40B4-BE49-F238E27FC236}">
                <a16:creationId xmlns:a16="http://schemas.microsoft.com/office/drawing/2014/main" id="{63DBCCE7-A992-F2ED-E76F-F8ABD91A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8B1C-8D17-5FA7-55A7-7EE21C4B19A4}"/>
              </a:ext>
            </a:extLst>
          </p:cNvPr>
          <p:cNvSpPr txBox="1"/>
          <p:nvPr/>
        </p:nvSpPr>
        <p:spPr>
          <a:xfrm>
            <a:off x="3778699" y="2585266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5365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ene, light, laser, stage&#10;&#10;Description automatically generated">
            <a:extLst>
              <a:ext uri="{FF2B5EF4-FFF2-40B4-BE49-F238E27FC236}">
                <a16:creationId xmlns:a16="http://schemas.microsoft.com/office/drawing/2014/main" id="{E9EC7D7A-3007-A302-7360-5D3ED15D8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8B1C-8D17-5FA7-55A7-7EE21C4B19A4}"/>
              </a:ext>
            </a:extLst>
          </p:cNvPr>
          <p:cNvSpPr txBox="1"/>
          <p:nvPr/>
        </p:nvSpPr>
        <p:spPr>
          <a:xfrm>
            <a:off x="3778699" y="3121776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413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746CB31-B005-9DEF-6BB3-A511748EA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4C0DF-A8F9-753C-7208-6F11B9387445}"/>
              </a:ext>
            </a:extLst>
          </p:cNvPr>
          <p:cNvSpPr txBox="1"/>
          <p:nvPr/>
        </p:nvSpPr>
        <p:spPr>
          <a:xfrm>
            <a:off x="3778699" y="2585266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6239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4DFA2850-181D-8C56-E3FE-1952F3D33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8B1C-8D17-5FA7-55A7-7EE21C4B19A4}"/>
              </a:ext>
            </a:extLst>
          </p:cNvPr>
          <p:cNvSpPr txBox="1"/>
          <p:nvPr/>
        </p:nvSpPr>
        <p:spPr>
          <a:xfrm>
            <a:off x="3778699" y="2585266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0388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light&#10;&#10;Description automatically generated">
            <a:extLst>
              <a:ext uri="{FF2B5EF4-FFF2-40B4-BE49-F238E27FC236}">
                <a16:creationId xmlns:a16="http://schemas.microsoft.com/office/drawing/2014/main" id="{E957AD56-2C92-BC2C-EEE6-389472418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A8B1C-8D17-5FA7-55A7-7EE21C4B19A4}"/>
              </a:ext>
            </a:extLst>
          </p:cNvPr>
          <p:cNvSpPr txBox="1"/>
          <p:nvPr/>
        </p:nvSpPr>
        <p:spPr>
          <a:xfrm>
            <a:off x="3778699" y="1871474"/>
            <a:ext cx="4634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3945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P">
      <a:dk1>
        <a:sysClr val="windowText" lastClr="000000"/>
      </a:dk1>
      <a:lt1>
        <a:sysClr val="window" lastClr="FFFFFF"/>
      </a:lt1>
      <a:dk2>
        <a:srgbClr val="425052"/>
      </a:dk2>
      <a:lt2>
        <a:srgbClr val="B3BEBD"/>
      </a:lt2>
      <a:accent1>
        <a:srgbClr val="1A8DAD"/>
      </a:accent1>
      <a:accent2>
        <a:srgbClr val="425052"/>
      </a:accent2>
      <a:accent3>
        <a:srgbClr val="B3BEBD"/>
      </a:accent3>
      <a:accent4>
        <a:srgbClr val="E83278"/>
      </a:accent4>
      <a:accent5>
        <a:srgbClr val="003960"/>
      </a:accent5>
      <a:accent6>
        <a:srgbClr val="DF5169"/>
      </a:accent6>
      <a:hlink>
        <a:srgbClr val="0563C1"/>
      </a:hlink>
      <a:folHlink>
        <a:srgbClr val="954F72"/>
      </a:folHlink>
    </a:clrScheme>
    <a:fontScheme name="Custom 2">
      <a:majorFont>
        <a:latin typeface="Industry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WASP">
      <a:dk1>
        <a:sysClr val="windowText" lastClr="000000"/>
      </a:dk1>
      <a:lt1>
        <a:sysClr val="window" lastClr="FFFFFF"/>
      </a:lt1>
      <a:dk2>
        <a:srgbClr val="425052"/>
      </a:dk2>
      <a:lt2>
        <a:srgbClr val="B3BEBD"/>
      </a:lt2>
      <a:accent1>
        <a:srgbClr val="1A8DAD"/>
      </a:accent1>
      <a:accent2>
        <a:srgbClr val="425052"/>
      </a:accent2>
      <a:accent3>
        <a:srgbClr val="B3BEBD"/>
      </a:accent3>
      <a:accent4>
        <a:srgbClr val="E83278"/>
      </a:accent4>
      <a:accent5>
        <a:srgbClr val="003960"/>
      </a:accent5>
      <a:accent6>
        <a:srgbClr val="DF5169"/>
      </a:accent6>
      <a:hlink>
        <a:srgbClr val="0563C1"/>
      </a:hlink>
      <a:folHlink>
        <a:srgbClr val="954F72"/>
      </a:folHlink>
    </a:clrScheme>
    <a:fontScheme name="Custom 2">
      <a:majorFont>
        <a:latin typeface="Industry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ASP">
      <a:dk1>
        <a:sysClr val="windowText" lastClr="000000"/>
      </a:dk1>
      <a:lt1>
        <a:sysClr val="window" lastClr="FFFFFF"/>
      </a:lt1>
      <a:dk2>
        <a:srgbClr val="425052"/>
      </a:dk2>
      <a:lt2>
        <a:srgbClr val="B3BEBD"/>
      </a:lt2>
      <a:accent1>
        <a:srgbClr val="1A8DAD"/>
      </a:accent1>
      <a:accent2>
        <a:srgbClr val="425052"/>
      </a:accent2>
      <a:accent3>
        <a:srgbClr val="B3BEBD"/>
      </a:accent3>
      <a:accent4>
        <a:srgbClr val="E83278"/>
      </a:accent4>
      <a:accent5>
        <a:srgbClr val="003960"/>
      </a:accent5>
      <a:accent6>
        <a:srgbClr val="DF5169"/>
      </a:accent6>
      <a:hlink>
        <a:srgbClr val="0563C1"/>
      </a:hlink>
      <a:folHlink>
        <a:srgbClr val="954F72"/>
      </a:folHlink>
    </a:clrScheme>
    <a:fontScheme name="Custom 2">
      <a:majorFont>
        <a:latin typeface="Industry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WASP">
      <a:dk1>
        <a:sysClr val="windowText" lastClr="000000"/>
      </a:dk1>
      <a:lt1>
        <a:sysClr val="window" lastClr="FFFFFF"/>
      </a:lt1>
      <a:dk2>
        <a:srgbClr val="425052"/>
      </a:dk2>
      <a:lt2>
        <a:srgbClr val="B3BEBD"/>
      </a:lt2>
      <a:accent1>
        <a:srgbClr val="1A8DAD"/>
      </a:accent1>
      <a:accent2>
        <a:srgbClr val="425052"/>
      </a:accent2>
      <a:accent3>
        <a:srgbClr val="B3BEBD"/>
      </a:accent3>
      <a:accent4>
        <a:srgbClr val="E83278"/>
      </a:accent4>
      <a:accent5>
        <a:srgbClr val="003960"/>
      </a:accent5>
      <a:accent6>
        <a:srgbClr val="DF5169"/>
      </a:accent6>
      <a:hlink>
        <a:srgbClr val="0563C1"/>
      </a:hlink>
      <a:folHlink>
        <a:srgbClr val="954F72"/>
      </a:folHlink>
    </a:clrScheme>
    <a:fontScheme name="Custom 2">
      <a:majorFont>
        <a:latin typeface="Industry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1B17F149A9524E91720060537F453E" ma:contentTypeVersion="16" ma:contentTypeDescription="Skapa ett nytt dokument." ma:contentTypeScope="" ma:versionID="9ff2b4e01e5066b693274186c7d86cf6">
  <xsd:schema xmlns:xsd="http://www.w3.org/2001/XMLSchema" xmlns:xs="http://www.w3.org/2001/XMLSchema" xmlns:p="http://schemas.microsoft.com/office/2006/metadata/properties" xmlns:ns2="b1b62f87-1fbe-46e3-8000-686f21967264" xmlns:ns3="2174ca1c-e6a1-47cb-a001-1100258be397" targetNamespace="http://schemas.microsoft.com/office/2006/metadata/properties" ma:root="true" ma:fieldsID="b6d9625fb86f9320eb6b294f572e2a2e" ns2:_="" ns3:_="">
    <xsd:import namespace="b1b62f87-1fbe-46e3-8000-686f21967264"/>
    <xsd:import namespace="2174ca1c-e6a1-47cb-a001-1100258be3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62f87-1fbe-46e3-8000-686f219672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fd87c23-3b26-4c21-8b68-2b72671138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4ca1c-e6a1-47cb-a001-1100258be3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af4927-8050-4a0d-822c-a9645bd440bd}" ma:internalName="TaxCatchAll" ma:showField="CatchAllData" ma:web="2174ca1c-e6a1-47cb-a001-1100258be3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b62f87-1fbe-46e3-8000-686f21967264">
      <Terms xmlns="http://schemas.microsoft.com/office/infopath/2007/PartnerControls"/>
    </lcf76f155ced4ddcb4097134ff3c332f>
    <TaxCatchAll xmlns="2174ca1c-e6a1-47cb-a001-1100258be397" xsi:nil="true"/>
  </documentManagement>
</p:properties>
</file>

<file path=customXml/itemProps1.xml><?xml version="1.0" encoding="utf-8"?>
<ds:datastoreItem xmlns:ds="http://schemas.openxmlformats.org/officeDocument/2006/customXml" ds:itemID="{49F1D5C9-C09A-4D9D-BD87-D10998FE0C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01A4D4-ECF1-4830-9256-021627C127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b62f87-1fbe-46e3-8000-686f21967264"/>
    <ds:schemaRef ds:uri="2174ca1c-e6a1-47cb-a001-1100258be3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EEE543-16D8-4DCD-89DC-2AD4863CC308}">
  <ds:schemaRefs>
    <ds:schemaRef ds:uri="300962e2-8c03-4ca9-9309-4ac4d5d7c1a5"/>
    <ds:schemaRef ds:uri="f7f5d3b6-6385-46b9-bba4-686e90bba85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1b62f87-1fbe-46e3-8000-686f21967264"/>
    <ds:schemaRef ds:uri="2174ca1c-e6a1-47cb-a001-1100258be3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27</Words>
  <Application>Microsoft Office PowerPoint</Application>
  <PresentationFormat>Bredbild</PresentationFormat>
  <Paragraphs>16</Paragraphs>
  <Slides>10</Slides>
  <Notes>1</Notes>
  <HiddenSlides>7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10</vt:i4>
      </vt:variant>
    </vt:vector>
  </HeadingPairs>
  <TitlesOfParts>
    <vt:vector size="20" baseType="lpstr">
      <vt:lpstr>Arial</vt:lpstr>
      <vt:lpstr>Calibri</vt:lpstr>
      <vt:lpstr>Industry Bold</vt:lpstr>
      <vt:lpstr>Industry Medium</vt:lpstr>
      <vt:lpstr>Myriad Pro</vt:lpstr>
      <vt:lpstr>Wingdings</vt:lpstr>
      <vt:lpstr>Office Theme</vt:lpstr>
      <vt:lpstr>1_Office Theme</vt:lpstr>
      <vt:lpstr>2_Office Theme</vt:lpstr>
      <vt:lpstr>3_Office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 few shapes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Mina Mani Kashani</dc:creator>
  <cp:lastModifiedBy>Natalie Pintar</cp:lastModifiedBy>
  <cp:revision>2</cp:revision>
  <dcterms:created xsi:type="dcterms:W3CDTF">2022-05-03T13:02:40Z</dcterms:created>
  <dcterms:modified xsi:type="dcterms:W3CDTF">2022-06-03T11:28:19Z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0x0101003B1B17F149A9524E91720060537F453E</vt:lpwstr>
  </property>
  <property fmtid="{D5CDD505-2E9C-101B-9397-08002B2CF9AE}" pid="3" name="MediaServiceImageTags">
    <vt:lpwstr/>
  </property>
</Properties>
</file>