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7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052"/>
    <a:srgbClr val="1A8DAD"/>
    <a:srgbClr val="3B94F5"/>
    <a:srgbClr val="54A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Ström" userId="d73ad5d5-8ba1-4dc9-b745-7677cae7d839" providerId="ADAL" clId="{DC7AF786-6919-4BCF-83C8-E1F394231341}"/>
    <pc:docChg chg="modSld">
      <pc:chgData name="Linda Ström" userId="d73ad5d5-8ba1-4dc9-b745-7677cae7d839" providerId="ADAL" clId="{DC7AF786-6919-4BCF-83C8-E1F394231341}" dt="2022-09-01T05:27:50.739" v="33" actId="20577"/>
      <pc:docMkLst>
        <pc:docMk/>
      </pc:docMkLst>
      <pc:sldChg chg="modSp mod">
        <pc:chgData name="Linda Ström" userId="d73ad5d5-8ba1-4dc9-b745-7677cae7d839" providerId="ADAL" clId="{DC7AF786-6919-4BCF-83C8-E1F394231341}" dt="2022-09-01T05:27:50.739" v="33" actId="20577"/>
        <pc:sldMkLst>
          <pc:docMk/>
          <pc:sldMk cId="3677817703" sldId="385"/>
        </pc:sldMkLst>
        <pc:spChg chg="mod">
          <ac:chgData name="Linda Ström" userId="d73ad5d5-8ba1-4dc9-b745-7677cae7d839" providerId="ADAL" clId="{DC7AF786-6919-4BCF-83C8-E1F394231341}" dt="2022-09-01T05:27:50.739" v="33" actId="20577"/>
          <ac:spMkLst>
            <pc:docMk/>
            <pc:sldMk cId="3677817703" sldId="385"/>
            <ac:spMk id="3" creationId="{00000000-0000-0000-0000-000000000000}"/>
          </ac:spMkLst>
        </pc:spChg>
        <pc:spChg chg="mod">
          <ac:chgData name="Linda Ström" userId="d73ad5d5-8ba1-4dc9-b745-7677cae7d839" providerId="ADAL" clId="{DC7AF786-6919-4BCF-83C8-E1F394231341}" dt="2022-09-01T05:26:42.431" v="12" actId="6549"/>
          <ac:spMkLst>
            <pc:docMk/>
            <pc:sldMk cId="3677817703" sldId="385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E738B-61A7-4A49-B9FB-8E6FC4E6E872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A7AFB-5287-40B2-8DEE-395470FCD80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212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5867" y="3051191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25052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latshållare för innehåll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58" y="5078339"/>
            <a:ext cx="800100" cy="96202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144" y="5107486"/>
            <a:ext cx="903732" cy="903732"/>
          </a:xfrm>
          <a:prstGeom prst="rect">
            <a:avLst/>
          </a:prstGeom>
        </p:spPr>
      </p:pic>
      <p:pic>
        <p:nvPicPr>
          <p:cNvPr id="11" name="Bildobjekt 10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49" y="5104374"/>
            <a:ext cx="791845" cy="935990"/>
          </a:xfrm>
          <a:prstGeom prst="rect">
            <a:avLst/>
          </a:prstGeom>
          <a:noFill/>
        </p:spPr>
      </p:pic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791" y="5078339"/>
            <a:ext cx="1319220" cy="1030730"/>
          </a:xfrm>
          <a:prstGeom prst="rect">
            <a:avLst/>
          </a:prstGeom>
        </p:spPr>
      </p:pic>
      <p:pic>
        <p:nvPicPr>
          <p:cNvPr id="1026" name="Picture 2" descr="Positiv, svart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863" y="5068642"/>
            <a:ext cx="1285098" cy="10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29" y="1354834"/>
            <a:ext cx="6128342" cy="87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4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224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737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755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42505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4856"/>
            <a:ext cx="7886700" cy="4760527"/>
          </a:xfrm>
        </p:spPr>
        <p:txBody>
          <a:bodyPr/>
          <a:lstStyle>
            <a:lvl1pPr>
              <a:defRPr>
                <a:latin typeface="Acumin Pro" panose="020B0504020202020204" pitchFamily="34" charset="0"/>
              </a:defRPr>
            </a:lvl1pPr>
            <a:lvl2pPr>
              <a:defRPr>
                <a:latin typeface="Acumin Pro" panose="020B0504020202020204" pitchFamily="34" charset="0"/>
              </a:defRPr>
            </a:lvl2pPr>
            <a:lvl3pPr>
              <a:defRPr>
                <a:latin typeface="Acumin Pro" panose="020B0504020202020204" pitchFamily="34" charset="0"/>
              </a:defRPr>
            </a:lvl3pPr>
            <a:lvl4pPr>
              <a:defRPr>
                <a:latin typeface="Acumin Pro" panose="020B0504020202020204" pitchFamily="34" charset="0"/>
              </a:defRPr>
            </a:lvl4pPr>
            <a:lvl5pPr>
              <a:defRPr>
                <a:latin typeface="Acumin Pro" panose="020B0504020202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6142287"/>
            <a:ext cx="9144000" cy="715332"/>
            <a:chOff x="0" y="6142287"/>
            <a:chExt cx="9144000" cy="715332"/>
          </a:xfrm>
        </p:grpSpPr>
        <p:pic>
          <p:nvPicPr>
            <p:cNvPr id="20" name="Bildobjekt 19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6210000"/>
              <a:ext cx="9144000" cy="647619"/>
            </a:xfrm>
            <a:prstGeom prst="rect">
              <a:avLst/>
            </a:prstGeom>
          </p:spPr>
        </p:pic>
        <p:sp>
          <p:nvSpPr>
            <p:cNvPr id="21" name="Rektangel 20"/>
            <p:cNvSpPr/>
            <p:nvPr userDrawn="1"/>
          </p:nvSpPr>
          <p:spPr>
            <a:xfrm>
              <a:off x="0" y="6142287"/>
              <a:ext cx="9144000" cy="45719"/>
            </a:xfrm>
            <a:prstGeom prst="rect">
              <a:avLst/>
            </a:prstGeom>
            <a:solidFill>
              <a:srgbClr val="1A8D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22" name="Bildobjekt 21"/>
            <p:cNvPicPr>
              <a:picLocks noChangeAspect="1"/>
            </p:cNvPicPr>
            <p:nvPr userDrawn="1"/>
          </p:nvPicPr>
          <p:blipFill rotWithShape="1">
            <a:blip r:embed="rId3"/>
            <a:srcRect t="23373" b="10610"/>
            <a:stretch/>
          </p:blipFill>
          <p:spPr>
            <a:xfrm>
              <a:off x="5247863" y="6227583"/>
              <a:ext cx="3748461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07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20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45600"/>
            <a:ext cx="3886200" cy="4788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45600"/>
            <a:ext cx="3886200" cy="4788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755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42505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grpSp>
        <p:nvGrpSpPr>
          <p:cNvPr id="2" name="Grupp 1"/>
          <p:cNvGrpSpPr/>
          <p:nvPr userDrawn="1"/>
        </p:nvGrpSpPr>
        <p:grpSpPr>
          <a:xfrm>
            <a:off x="0" y="6142287"/>
            <a:ext cx="9144000" cy="715332"/>
            <a:chOff x="0" y="6142287"/>
            <a:chExt cx="9144000" cy="715332"/>
          </a:xfrm>
        </p:grpSpPr>
        <p:pic>
          <p:nvPicPr>
            <p:cNvPr id="14" name="Bildobjekt 13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6210000"/>
              <a:ext cx="9144000" cy="647619"/>
            </a:xfrm>
            <a:prstGeom prst="rect">
              <a:avLst/>
            </a:prstGeom>
          </p:spPr>
        </p:pic>
        <p:sp>
          <p:nvSpPr>
            <p:cNvPr id="15" name="Rektangel 14"/>
            <p:cNvSpPr/>
            <p:nvPr userDrawn="1"/>
          </p:nvSpPr>
          <p:spPr>
            <a:xfrm>
              <a:off x="0" y="6142287"/>
              <a:ext cx="9144000" cy="45719"/>
            </a:xfrm>
            <a:prstGeom prst="rect">
              <a:avLst/>
            </a:prstGeom>
            <a:solidFill>
              <a:srgbClr val="1A8D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6" name="Bildobjekt 15"/>
            <p:cNvPicPr>
              <a:picLocks noChangeAspect="1"/>
            </p:cNvPicPr>
            <p:nvPr userDrawn="1"/>
          </p:nvPicPr>
          <p:blipFill rotWithShape="1">
            <a:blip r:embed="rId3"/>
            <a:srcRect t="23373" b="10610"/>
            <a:stretch/>
          </p:blipFill>
          <p:spPr>
            <a:xfrm>
              <a:off x="5247863" y="6227583"/>
              <a:ext cx="3748461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850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205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76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07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40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89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0BE8-6550-4BA2-AA11-28AD47900820}" type="datetimeFigureOut">
              <a:rPr lang="sv-SE" smtClean="0"/>
              <a:pPr/>
              <a:t>2022-09-01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F83E9-80C0-4B8F-BCD1-EC73C8A052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65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cumin Pro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cumin Pro" panose="020B050402020202020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cumin Pro" panose="020B050402020202020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cumin Pro" panose="020B050402020202020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cumin Pro" panose="020B0504020202020204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71704"/>
            <a:ext cx="7886700" cy="697555"/>
          </a:xfrm>
        </p:spPr>
        <p:txBody>
          <a:bodyPr>
            <a:noAutofit/>
          </a:bodyPr>
          <a:lstStyle/>
          <a:p>
            <a:r>
              <a:rPr lang="sv-SE" sz="2800" dirty="0" err="1"/>
              <a:t>Name</a:t>
            </a:r>
            <a:br>
              <a:rPr lang="sv-SE" sz="2800" dirty="0"/>
            </a:br>
            <a:r>
              <a:rPr lang="sv-SE" sz="2000" i="1" dirty="0">
                <a:latin typeface="Arial"/>
                <a:cs typeface="Arial"/>
              </a:rPr>
              <a:t>email@university.se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177537"/>
            <a:ext cx="6462884" cy="49206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&lt;Department&gt;, &lt;University&gt;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Industrial PhD Student at &lt;Company&gt; </a:t>
            </a:r>
            <a:r>
              <a:rPr lang="en-US" sz="2000" i="1" dirty="0"/>
              <a:t>if applicable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&lt;Supervisor(s)&gt;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&lt;Degree, University (year)&gt;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Research topics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&lt;Topic1&gt;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&lt;Topic2&gt;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&lt;Topic3&gt;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&lt;Preliminary title of thesis/project&gt;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800" dirty="0"/>
              <a:t>&lt;Short description of research / research topics&gt;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5900" y="3637864"/>
            <a:ext cx="2607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University /Company logo</a:t>
            </a:r>
          </a:p>
          <a:p>
            <a:r>
              <a:rPr lang="en-US" dirty="0"/>
              <a:t>Department/Group logo</a:t>
            </a:r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6905166" y="455007"/>
            <a:ext cx="1610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Portrait picture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781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71704"/>
            <a:ext cx="7886700" cy="697555"/>
          </a:xfrm>
        </p:spPr>
        <p:txBody>
          <a:bodyPr>
            <a:noAutofit/>
          </a:bodyPr>
          <a:lstStyle/>
          <a:p>
            <a:r>
              <a:rPr lang="sv-SE" sz="2800" dirty="0"/>
              <a:t>Fredrik Heintz</a:t>
            </a:r>
            <a:br>
              <a:rPr lang="sv-SE" sz="2800" dirty="0"/>
            </a:br>
            <a:r>
              <a:rPr lang="sv-SE" sz="2000" i="1" dirty="0">
                <a:latin typeface="Arial"/>
                <a:cs typeface="Arial"/>
              </a:rPr>
              <a:t>fredrik.heintz@liu.se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177537"/>
            <a:ext cx="6462884" cy="49206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b="1" i="1" dirty="0"/>
              <a:t>AI and Machine learning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Department of Computer Science, Linköping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PhD in Computer Science, Linköping University (2009)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Associate Professor in Computer Science, Linköping University (2014)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/>
              <a:t>Research topics: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AI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Stream reasoning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Computer science education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000" dirty="0" err="1"/>
              <a:t>DyKnow</a:t>
            </a:r>
            <a:r>
              <a:rPr lang="en-US" sz="2000" dirty="0"/>
              <a:t>: A Stream-Based Knowledge Processing Middleware Framework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Developing methods for incremental reasoning over streaming information (stream reasoning) and grounding it in the world through sensing.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Applied to collaborative unmanned aircraft systems.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348" y="-3"/>
            <a:ext cx="2094735" cy="27432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93"/>
          <a:stretch/>
        </p:blipFill>
        <p:spPr>
          <a:xfrm>
            <a:off x="7366821" y="3140579"/>
            <a:ext cx="1609080" cy="9041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420" y="4303045"/>
            <a:ext cx="1520590" cy="95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5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2E3E0A4-5F8E-4D3A-B06B-A60053E8A681}" vid="{C3ACBDC9-226B-4712-AAFF-C7BE2AFF10F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B1B17F149A9524E91720060537F453E" ma:contentTypeVersion="16" ma:contentTypeDescription="Skapa ett nytt dokument." ma:contentTypeScope="" ma:versionID="9ff2b4e01e5066b693274186c7d86cf6">
  <xsd:schema xmlns:xsd="http://www.w3.org/2001/XMLSchema" xmlns:xs="http://www.w3.org/2001/XMLSchema" xmlns:p="http://schemas.microsoft.com/office/2006/metadata/properties" xmlns:ns2="b1b62f87-1fbe-46e3-8000-686f21967264" xmlns:ns3="2174ca1c-e6a1-47cb-a001-1100258be397" targetNamespace="http://schemas.microsoft.com/office/2006/metadata/properties" ma:root="true" ma:fieldsID="b6d9625fb86f9320eb6b294f572e2a2e" ns2:_="" ns3:_="">
    <xsd:import namespace="b1b62f87-1fbe-46e3-8000-686f21967264"/>
    <xsd:import namespace="2174ca1c-e6a1-47cb-a001-1100258be3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62f87-1fbe-46e3-8000-686f21967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fd87c23-3b26-4c21-8b68-2b72671138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4ca1c-e6a1-47cb-a001-1100258be3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faf4927-8050-4a0d-822c-a9645bd440bd}" ma:internalName="TaxCatchAll" ma:showField="CatchAllData" ma:web="2174ca1c-e6a1-47cb-a001-1100258be3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1b62f87-1fbe-46e3-8000-686f21967264">
      <Terms xmlns="http://schemas.microsoft.com/office/infopath/2007/PartnerControls"/>
    </lcf76f155ced4ddcb4097134ff3c332f>
    <TaxCatchAll xmlns="2174ca1c-e6a1-47cb-a001-1100258be397" xsi:nil="true"/>
  </documentManagement>
</p:properties>
</file>

<file path=customXml/itemProps1.xml><?xml version="1.0" encoding="utf-8"?>
<ds:datastoreItem xmlns:ds="http://schemas.openxmlformats.org/officeDocument/2006/customXml" ds:itemID="{E3ECF3F6-6F0F-4F16-87AF-02D7641084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E35D1E-0F1A-4906-A045-460BF6DE32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b62f87-1fbe-46e3-8000-686f21967264"/>
    <ds:schemaRef ds:uri="2174ca1c-e6a1-47cb-a001-1100258be3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F83246-22FA-44E1-AE76-9DA13B95CC1E}">
  <ds:schemaRefs>
    <ds:schemaRef ds:uri="http://schemas.microsoft.com/office/2006/metadata/properties"/>
    <ds:schemaRef ds:uri="http://schemas.microsoft.com/office/infopath/2007/PartnerControls"/>
    <ds:schemaRef ds:uri="b1b62f87-1fbe-46e3-8000-686f21967264"/>
    <ds:schemaRef ds:uri="2174ca1c-e6a1-47cb-a001-1100258be3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2716</TotalTime>
  <Words>158</Words>
  <Application>Microsoft Office PowerPoint</Application>
  <PresentationFormat>Bildspel på skärmen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Acumin Pro</vt:lpstr>
      <vt:lpstr>Arial</vt:lpstr>
      <vt:lpstr>Arial Black</vt:lpstr>
      <vt:lpstr>Calibri</vt:lpstr>
      <vt:lpstr>Office-tema</vt:lpstr>
      <vt:lpstr>Name email@university.se</vt:lpstr>
      <vt:lpstr>Fredrik Heintz fredrik.heintz@liu.se</vt:lpstr>
    </vt:vector>
  </TitlesOfParts>
  <Company>Linköpings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Michael Lögdlund</dc:creator>
  <cp:lastModifiedBy>Linda Ström</cp:lastModifiedBy>
  <cp:revision>60</cp:revision>
  <dcterms:created xsi:type="dcterms:W3CDTF">2015-12-16T13:00:00Z</dcterms:created>
  <dcterms:modified xsi:type="dcterms:W3CDTF">2022-09-01T05:27:55Z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0x0101003B1B17F149A9524E91720060537F453E</vt:lpwstr>
  </property>
  <property fmtid="{D5CDD505-2E9C-101B-9397-08002B2CF9AE}" pid="3" name="MediaServiceImageTags">
    <vt:lpwstr/>
  </property>
</Properties>
</file>