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0275213" cy="428117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5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0" d="100"/>
          <a:sy n="20" d="100"/>
        </p:scale>
        <p:origin x="2910" y="90"/>
      </p:cViewPr>
      <p:guideLst>
        <p:guide orient="horz" pos="13484"/>
        <p:guide pos="95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13440" y="1707840"/>
            <a:ext cx="27247320" cy="7149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513440" y="10017720"/>
            <a:ext cx="27247320" cy="13477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513440" y="24775560"/>
            <a:ext cx="27247320" cy="13477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13440" y="1707840"/>
            <a:ext cx="27247320" cy="7149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513440" y="10017720"/>
            <a:ext cx="13296240" cy="13477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5474600" y="10017720"/>
            <a:ext cx="13296240" cy="13477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5474600" y="24775560"/>
            <a:ext cx="13296240" cy="13477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513440" y="24775560"/>
            <a:ext cx="13296240" cy="13477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13440" y="1707840"/>
            <a:ext cx="27247320" cy="7149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513440" y="10017720"/>
            <a:ext cx="13296240" cy="13477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5474600" y="10017720"/>
            <a:ext cx="13296240" cy="13477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13440" y="1707840"/>
            <a:ext cx="27247320" cy="7149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513440" y="10017720"/>
            <a:ext cx="27247320" cy="28255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13440" y="1707840"/>
            <a:ext cx="27247320" cy="7149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513440" y="10017720"/>
            <a:ext cx="27247320" cy="28254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13440" y="1707840"/>
            <a:ext cx="27247320" cy="7149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513440" y="10017720"/>
            <a:ext cx="13296240" cy="28254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5474600" y="10017720"/>
            <a:ext cx="13296240" cy="28254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13440" y="1707840"/>
            <a:ext cx="27247320" cy="7149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513440" y="1707840"/>
            <a:ext cx="27247320" cy="36564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13440" y="1707840"/>
            <a:ext cx="27247320" cy="7149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513440" y="10017720"/>
            <a:ext cx="13296240" cy="13477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513440" y="24775560"/>
            <a:ext cx="13296240" cy="13477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5474600" y="10017720"/>
            <a:ext cx="13296240" cy="28254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13440" y="1707840"/>
            <a:ext cx="27247320" cy="7149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513440" y="10017720"/>
            <a:ext cx="13296240" cy="28254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5474600" y="10017720"/>
            <a:ext cx="13296240" cy="13477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5474600" y="24775560"/>
            <a:ext cx="13296240" cy="13477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13440" y="1707840"/>
            <a:ext cx="27247320" cy="7149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513440" y="10017720"/>
            <a:ext cx="13296240" cy="13477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5474600" y="10017720"/>
            <a:ext cx="13296240" cy="13477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513440" y="24775560"/>
            <a:ext cx="27246600" cy="13477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13440" y="1707840"/>
            <a:ext cx="27247320" cy="7148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513440" y="10017720"/>
            <a:ext cx="27247320" cy="2825496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Ninth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stomShape 2"/>
          <p:cNvSpPr/>
          <p:nvPr/>
        </p:nvSpPr>
        <p:spPr>
          <a:xfrm>
            <a:off x="0" y="684489"/>
            <a:ext cx="30274200" cy="6101872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endParaRPr dirty="0">
              <a:solidFill>
                <a:srgbClr val="425052"/>
              </a:solidFill>
            </a:endParaRPr>
          </a:p>
          <a:p>
            <a:pPr algn="ctr"/>
            <a:endParaRPr lang="de-DE" dirty="0">
              <a:solidFill>
                <a:srgbClr val="425052"/>
              </a:solidFill>
            </a:endParaRPr>
          </a:p>
          <a:p>
            <a:pPr algn="ctr"/>
            <a:endParaRPr lang="de-DE" sz="800" dirty="0">
              <a:solidFill>
                <a:srgbClr val="425052"/>
              </a:solidFill>
            </a:endParaRPr>
          </a:p>
          <a:p>
            <a:pPr algn="ctr"/>
            <a:endParaRPr lang="de-DE" dirty="0">
              <a:solidFill>
                <a:srgbClr val="425052"/>
              </a:solidFill>
            </a:endParaRPr>
          </a:p>
          <a:p>
            <a:pPr algn="ctr"/>
            <a:endParaRPr dirty="0">
              <a:solidFill>
                <a:srgbClr val="425052"/>
              </a:solidFill>
            </a:endParaRPr>
          </a:p>
          <a:p>
            <a:pPr algn="ctr"/>
            <a:r>
              <a:rPr lang="en-US" sz="9600" b="1" dirty="0">
                <a:solidFill>
                  <a:srgbClr val="425052"/>
                </a:solidFill>
                <a:latin typeface="Arial"/>
                <a:ea typeface="Arial"/>
              </a:rPr>
              <a:t>Title</a:t>
            </a:r>
          </a:p>
          <a:p>
            <a:pPr algn="ctr"/>
            <a:r>
              <a:rPr lang="en-US" sz="7200" dirty="0">
                <a:solidFill>
                  <a:srgbClr val="425052"/>
                </a:solidFill>
                <a:latin typeface="Arial"/>
              </a:rPr>
              <a:t>Authors name, Name of university</a:t>
            </a:r>
          </a:p>
          <a:p>
            <a:pPr algn="ctr"/>
            <a:r>
              <a:rPr lang="en-US" sz="4800" dirty="0">
                <a:solidFill>
                  <a:srgbClr val="425052"/>
                </a:solidFill>
                <a:latin typeface="Arial"/>
              </a:rPr>
              <a:t>Name of department</a:t>
            </a:r>
            <a:br>
              <a:rPr lang="en-US" sz="9600" dirty="0">
                <a:solidFill>
                  <a:srgbClr val="425052"/>
                </a:solidFill>
                <a:latin typeface="Arial"/>
              </a:rPr>
            </a:br>
            <a:endParaRPr dirty="0">
              <a:solidFill>
                <a:srgbClr val="425052"/>
              </a:solidFill>
            </a:endParaRPr>
          </a:p>
        </p:txBody>
      </p:sp>
      <p:sp>
        <p:nvSpPr>
          <p:cNvPr id="38" name="CustomShape 4"/>
          <p:cNvSpPr/>
          <p:nvPr/>
        </p:nvSpPr>
        <p:spPr>
          <a:xfrm>
            <a:off x="0" y="6816240"/>
            <a:ext cx="30302422" cy="39204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sp>
      <p:sp>
        <p:nvSpPr>
          <p:cNvPr id="39" name="CustomShape 5"/>
          <p:cNvSpPr/>
          <p:nvPr/>
        </p:nvSpPr>
        <p:spPr>
          <a:xfrm>
            <a:off x="1501919" y="8809602"/>
            <a:ext cx="27796427" cy="3762408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 sz="3600" dirty="0">
                <a:solidFill>
                  <a:srgbClr val="000000"/>
                </a:solidFill>
              </a:rPr>
              <a:t>Text</a:t>
            </a:r>
          </a:p>
          <a:p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42" name="Line 8"/>
          <p:cNvSpPr/>
          <p:nvPr/>
        </p:nvSpPr>
        <p:spPr>
          <a:xfrm flipH="1">
            <a:off x="15186664" y="12659148"/>
            <a:ext cx="22616" cy="27815784"/>
          </a:xfrm>
          <a:prstGeom prst="line">
            <a:avLst/>
          </a:prstGeom>
          <a:ln w="76320">
            <a:solidFill>
              <a:schemeClr val="accent5">
                <a:lumMod val="75000"/>
              </a:schemeClr>
            </a:solidFill>
            <a:round/>
          </a:ln>
        </p:spPr>
      </p:sp>
      <p:sp>
        <p:nvSpPr>
          <p:cNvPr id="44" name="CustomShape 10"/>
          <p:cNvSpPr/>
          <p:nvPr/>
        </p:nvSpPr>
        <p:spPr>
          <a:xfrm>
            <a:off x="31553640" y="12659148"/>
            <a:ext cx="183600" cy="1353240"/>
          </a:xfrm>
          <a:prstGeom prst="rect">
            <a:avLst/>
          </a:prstGeom>
        </p:spPr>
      </p:sp>
      <p:sp>
        <p:nvSpPr>
          <p:cNvPr id="45" name="CustomShape 11"/>
          <p:cNvSpPr/>
          <p:nvPr/>
        </p:nvSpPr>
        <p:spPr>
          <a:xfrm>
            <a:off x="154960" y="13628982"/>
            <a:ext cx="15127200" cy="11869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en-US" sz="7200" b="1" dirty="0">
                <a:solidFill>
                  <a:srgbClr val="425052"/>
                </a:solidFill>
                <a:latin typeface="Arial"/>
              </a:rPr>
              <a:t>Subtitle</a:t>
            </a:r>
            <a:endParaRPr dirty="0">
              <a:solidFill>
                <a:srgbClr val="425052"/>
              </a:solidFill>
            </a:endParaRPr>
          </a:p>
        </p:txBody>
      </p:sp>
      <p:sp>
        <p:nvSpPr>
          <p:cNvPr id="49" name="CustomShape 15"/>
          <p:cNvSpPr/>
          <p:nvPr/>
        </p:nvSpPr>
        <p:spPr>
          <a:xfrm>
            <a:off x="14747175" y="40054271"/>
            <a:ext cx="598680" cy="1026167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</a:ln>
        </p:spPr>
      </p:sp>
      <p:sp>
        <p:nvSpPr>
          <p:cNvPr id="50" name="CustomShape 16"/>
          <p:cNvSpPr/>
          <p:nvPr/>
        </p:nvSpPr>
        <p:spPr>
          <a:xfrm>
            <a:off x="14809680" y="12436642"/>
            <a:ext cx="862560" cy="86256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</a:ln>
        </p:spPr>
      </p:sp>
      <p:sp>
        <p:nvSpPr>
          <p:cNvPr id="51" name="CustomShape 17"/>
          <p:cNvSpPr/>
          <p:nvPr/>
        </p:nvSpPr>
        <p:spPr>
          <a:xfrm>
            <a:off x="0" y="12360348"/>
            <a:ext cx="30302422" cy="39204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sp>
      <p:sp>
        <p:nvSpPr>
          <p:cNvPr id="59" name="CustomShape 24"/>
          <p:cNvSpPr/>
          <p:nvPr/>
        </p:nvSpPr>
        <p:spPr>
          <a:xfrm>
            <a:off x="0" y="32943519"/>
            <a:ext cx="15141600" cy="11869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en-US" sz="7200" b="1" dirty="0">
                <a:solidFill>
                  <a:srgbClr val="425052"/>
                </a:solidFill>
                <a:latin typeface="Arial"/>
                <a:ea typeface="Arial"/>
              </a:rPr>
              <a:t>References</a:t>
            </a:r>
            <a:endParaRPr dirty="0">
              <a:solidFill>
                <a:srgbClr val="425052"/>
              </a:solidFill>
            </a:endParaRPr>
          </a:p>
        </p:txBody>
      </p:sp>
      <p:grpSp>
        <p:nvGrpSpPr>
          <p:cNvPr id="69" name="Grupp 9"/>
          <p:cNvGrpSpPr/>
          <p:nvPr/>
        </p:nvGrpSpPr>
        <p:grpSpPr>
          <a:xfrm>
            <a:off x="0" y="40474933"/>
            <a:ext cx="30302422" cy="2372702"/>
            <a:chOff x="0" y="6142018"/>
            <a:chExt cx="9144000" cy="715982"/>
          </a:xfrm>
        </p:grpSpPr>
        <p:sp>
          <p:nvSpPr>
            <p:cNvPr id="70" name="Rektangel 6"/>
            <p:cNvSpPr/>
            <p:nvPr userDrawn="1"/>
          </p:nvSpPr>
          <p:spPr>
            <a:xfrm>
              <a:off x="0" y="6209731"/>
              <a:ext cx="9144000" cy="648269"/>
            </a:xfrm>
            <a:prstGeom prst="rect">
              <a:avLst/>
            </a:prstGeom>
            <a:solidFill>
              <a:srgbClr val="4250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2" name="Rektangel 8"/>
            <p:cNvSpPr/>
            <p:nvPr userDrawn="1"/>
          </p:nvSpPr>
          <p:spPr>
            <a:xfrm>
              <a:off x="0" y="6142018"/>
              <a:ext cx="9144000" cy="45719"/>
            </a:xfrm>
            <a:prstGeom prst="rect">
              <a:avLst/>
            </a:prstGeom>
            <a:solidFill>
              <a:srgbClr val="1A8D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73" name="Rektangel 6"/>
          <p:cNvSpPr/>
          <p:nvPr/>
        </p:nvSpPr>
        <p:spPr>
          <a:xfrm>
            <a:off x="-28222" y="4665"/>
            <a:ext cx="30302422" cy="652204"/>
          </a:xfrm>
          <a:prstGeom prst="rect">
            <a:avLst/>
          </a:prstGeom>
          <a:solidFill>
            <a:srgbClr val="4250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0" name="CustomShape 9"/>
          <p:cNvSpPr/>
          <p:nvPr/>
        </p:nvSpPr>
        <p:spPr>
          <a:xfrm>
            <a:off x="974038" y="34239742"/>
            <a:ext cx="13489044" cy="682020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742950" indent="-742950">
              <a:buFont typeface="+mj-lt"/>
              <a:buAutoNum type="arabicPeriod"/>
            </a:pPr>
            <a:r>
              <a:rPr lang="sv-SE" sz="3600" dirty="0"/>
              <a:t>Ref…</a:t>
            </a:r>
            <a:endParaRPr lang="en-US" sz="3600" dirty="0"/>
          </a:p>
        </p:txBody>
      </p:sp>
      <p:sp>
        <p:nvSpPr>
          <p:cNvPr id="57" name="CustomShape 7"/>
          <p:cNvSpPr/>
          <p:nvPr/>
        </p:nvSpPr>
        <p:spPr>
          <a:xfrm>
            <a:off x="1501918" y="7381729"/>
            <a:ext cx="28618281" cy="11869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 sz="7200" b="1" dirty="0">
                <a:solidFill>
                  <a:srgbClr val="425052"/>
                </a:solidFill>
                <a:latin typeface="Arial"/>
              </a:rPr>
              <a:t>Subtitle (Abstract </a:t>
            </a:r>
            <a:r>
              <a:rPr lang="en-US" sz="7200" dirty="0">
                <a:solidFill>
                  <a:srgbClr val="425052"/>
                </a:solidFill>
                <a:latin typeface="Arial"/>
              </a:rPr>
              <a:t>or</a:t>
            </a:r>
            <a:r>
              <a:rPr lang="en-US" sz="7200" b="1" dirty="0">
                <a:solidFill>
                  <a:srgbClr val="425052"/>
                </a:solidFill>
                <a:latin typeface="Arial"/>
              </a:rPr>
              <a:t> Motivation &amp; Research goals, </a:t>
            </a:r>
            <a:r>
              <a:rPr lang="en-US" sz="7200" dirty="0">
                <a:solidFill>
                  <a:srgbClr val="425052"/>
                </a:solidFill>
                <a:latin typeface="Arial"/>
              </a:rPr>
              <a:t>or</a:t>
            </a:r>
            <a:r>
              <a:rPr lang="en-US" sz="7200" b="1" dirty="0">
                <a:solidFill>
                  <a:srgbClr val="425052"/>
                </a:solidFill>
                <a:latin typeface="Arial"/>
              </a:rPr>
              <a:t> …)</a:t>
            </a:r>
            <a:endParaRPr dirty="0">
              <a:solidFill>
                <a:srgbClr val="425052"/>
              </a:solidFill>
            </a:endParaRPr>
          </a:p>
        </p:txBody>
      </p:sp>
      <p:sp>
        <p:nvSpPr>
          <p:cNvPr id="74" name="CustomShape 9"/>
          <p:cNvSpPr/>
          <p:nvPr/>
        </p:nvSpPr>
        <p:spPr>
          <a:xfrm>
            <a:off x="16063634" y="15353770"/>
            <a:ext cx="13331608" cy="68202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3600" dirty="0">
                <a:solidFill>
                  <a:srgbClr val="000000"/>
                </a:solidFill>
              </a:rPr>
              <a:t>Text</a:t>
            </a:r>
            <a:endParaRPr lang="en-US" sz="3600" b="1" dirty="0"/>
          </a:p>
        </p:txBody>
      </p:sp>
      <p:sp>
        <p:nvSpPr>
          <p:cNvPr id="90" name="Line 12"/>
          <p:cNvSpPr/>
          <p:nvPr/>
        </p:nvSpPr>
        <p:spPr>
          <a:xfrm>
            <a:off x="1080000" y="32856730"/>
            <a:ext cx="14129280" cy="0"/>
          </a:xfrm>
          <a:prstGeom prst="line">
            <a:avLst/>
          </a:prstGeom>
          <a:ln w="76320">
            <a:solidFill>
              <a:schemeClr val="accent5">
                <a:lumMod val="75000"/>
              </a:schemeClr>
            </a:solidFill>
            <a:round/>
          </a:ln>
        </p:spPr>
      </p:sp>
      <p:sp>
        <p:nvSpPr>
          <p:cNvPr id="91" name="CustomShape 13"/>
          <p:cNvSpPr/>
          <p:nvPr/>
        </p:nvSpPr>
        <p:spPr>
          <a:xfrm>
            <a:off x="14719931" y="32347857"/>
            <a:ext cx="862560" cy="86256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</a:ln>
        </p:spPr>
      </p:sp>
      <p:pic>
        <p:nvPicPr>
          <p:cNvPr id="67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0091" y="40363881"/>
            <a:ext cx="10102331" cy="2810336"/>
          </a:xfrm>
          <a:prstGeom prst="rect">
            <a:avLst/>
          </a:prstGeom>
        </p:spPr>
      </p:pic>
      <p:sp>
        <p:nvSpPr>
          <p:cNvPr id="46" name="CustomShape 11">
            <a:extLst>
              <a:ext uri="{FF2B5EF4-FFF2-40B4-BE49-F238E27FC236}">
                <a16:creationId xmlns:a16="http://schemas.microsoft.com/office/drawing/2014/main" id="{3B89B96D-6FA9-45CD-B2D2-B7A2986C947A}"/>
              </a:ext>
            </a:extLst>
          </p:cNvPr>
          <p:cNvSpPr/>
          <p:nvPr/>
        </p:nvSpPr>
        <p:spPr>
          <a:xfrm>
            <a:off x="14809680" y="13733026"/>
            <a:ext cx="15127200" cy="11869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en-US" sz="7200" b="1" dirty="0">
                <a:solidFill>
                  <a:srgbClr val="425052"/>
                </a:solidFill>
                <a:latin typeface="Arial"/>
              </a:rPr>
              <a:t>Subtitle</a:t>
            </a:r>
            <a:endParaRPr dirty="0">
              <a:solidFill>
                <a:srgbClr val="425052"/>
              </a:solidFill>
            </a:endParaRPr>
          </a:p>
        </p:txBody>
      </p:sp>
      <p:sp>
        <p:nvSpPr>
          <p:cNvPr id="47" name="CustomShape 9">
            <a:extLst>
              <a:ext uri="{FF2B5EF4-FFF2-40B4-BE49-F238E27FC236}">
                <a16:creationId xmlns:a16="http://schemas.microsoft.com/office/drawing/2014/main" id="{0A7CC33F-45E8-434B-8672-7FEB4EA5C0A4}"/>
              </a:ext>
            </a:extLst>
          </p:cNvPr>
          <p:cNvSpPr/>
          <p:nvPr/>
        </p:nvSpPr>
        <p:spPr>
          <a:xfrm>
            <a:off x="1450457" y="14920728"/>
            <a:ext cx="13331608" cy="68202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3600" dirty="0">
                <a:solidFill>
                  <a:srgbClr val="000000"/>
                </a:solidFill>
              </a:rPr>
              <a:t>Text</a:t>
            </a:r>
            <a:endParaRPr lang="en-US" sz="3600" b="1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5CA592D0-F76B-452B-8339-F30A10876CCD}"/>
              </a:ext>
            </a:extLst>
          </p:cNvPr>
          <p:cNvSpPr txBox="1"/>
          <p:nvPr/>
        </p:nvSpPr>
        <p:spPr>
          <a:xfrm>
            <a:off x="154960" y="4448568"/>
            <a:ext cx="55720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4400" dirty="0"/>
          </a:p>
          <a:p>
            <a:pPr algn="ctr"/>
            <a:r>
              <a:rPr lang="sv-SE" sz="4400" dirty="0"/>
              <a:t>University LOGO</a:t>
            </a:r>
          </a:p>
          <a:p>
            <a:endParaRPr lang="sv-SE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4215</TotalTime>
  <Words>32</Words>
  <Application>Microsoft Office PowerPoint</Application>
  <PresentationFormat>Anpassad</PresentationFormat>
  <Paragraphs>18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StarSymbol</vt:lpstr>
      <vt:lpstr>Office Theme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Fredrik Heintz</dc:creator>
  <cp:lastModifiedBy>Petronella Norberg</cp:lastModifiedBy>
  <cp:revision>122</cp:revision>
  <dcterms:modified xsi:type="dcterms:W3CDTF">2019-12-02T11:41:39Z</dcterms:modified>
</cp:coreProperties>
</file>